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6" r:id="rId2"/>
    <p:sldMasterId id="2147483688" r:id="rId3"/>
    <p:sldMasterId id="2147483690" r:id="rId4"/>
    <p:sldMasterId id="2147483692" r:id="rId5"/>
    <p:sldMasterId id="2147483698" r:id="rId6"/>
    <p:sldMasterId id="2147483700" r:id="rId7"/>
  </p:sldMasterIdLst>
  <p:notesMasterIdLst>
    <p:notesMasterId r:id="rId55"/>
  </p:notesMasterIdLst>
  <p:sldIdLst>
    <p:sldId id="627" r:id="rId8"/>
    <p:sldId id="256" r:id="rId9"/>
    <p:sldId id="451" r:id="rId10"/>
    <p:sldId id="745" r:id="rId11"/>
    <p:sldId id="883" r:id="rId12"/>
    <p:sldId id="884" r:id="rId13"/>
    <p:sldId id="885" r:id="rId14"/>
    <p:sldId id="886" r:id="rId15"/>
    <p:sldId id="887" r:id="rId16"/>
    <p:sldId id="888" r:id="rId17"/>
    <p:sldId id="882" r:id="rId18"/>
    <p:sldId id="827" r:id="rId19"/>
    <p:sldId id="828" r:id="rId20"/>
    <p:sldId id="861" r:id="rId21"/>
    <p:sldId id="862" r:id="rId22"/>
    <p:sldId id="863" r:id="rId23"/>
    <p:sldId id="864" r:id="rId24"/>
    <p:sldId id="272" r:id="rId25"/>
    <p:sldId id="473" r:id="rId26"/>
    <p:sldId id="866" r:id="rId27"/>
    <p:sldId id="867" r:id="rId28"/>
    <p:sldId id="868" r:id="rId29"/>
    <p:sldId id="869" r:id="rId30"/>
    <p:sldId id="872" r:id="rId31"/>
    <p:sldId id="873" r:id="rId32"/>
    <p:sldId id="277" r:id="rId33"/>
    <p:sldId id="850" r:id="rId34"/>
    <p:sldId id="889" r:id="rId35"/>
    <p:sldId id="890" r:id="rId36"/>
    <p:sldId id="279" r:id="rId37"/>
    <p:sldId id="891" r:id="rId38"/>
    <p:sldId id="892" r:id="rId39"/>
    <p:sldId id="715" r:id="rId40"/>
    <p:sldId id="874" r:id="rId41"/>
    <p:sldId id="716" r:id="rId42"/>
    <p:sldId id="875" r:id="rId43"/>
    <p:sldId id="876" r:id="rId44"/>
    <p:sldId id="877" r:id="rId45"/>
    <p:sldId id="878" r:id="rId46"/>
    <p:sldId id="879" r:id="rId47"/>
    <p:sldId id="880" r:id="rId48"/>
    <p:sldId id="881" r:id="rId49"/>
    <p:sldId id="291" r:id="rId50"/>
    <p:sldId id="292" r:id="rId51"/>
    <p:sldId id="293" r:id="rId52"/>
    <p:sldId id="294" r:id="rId53"/>
    <p:sldId id="29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8" autoAdjust="0"/>
    <p:restoredTop sz="99420" autoAdjust="0"/>
  </p:normalViewPr>
  <p:slideViewPr>
    <p:cSldViewPr>
      <p:cViewPr>
        <p:scale>
          <a:sx n="75" d="100"/>
          <a:sy n="75" d="100"/>
        </p:scale>
        <p:origin x="-1176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5C62A-8480-479A-AEAB-F410F695691A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549C-A5BC-480C-90E9-7A1200A620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7A879-35A8-4B2E-B269-01CF01613CA7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20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 slides 1,2,3,4 </a:t>
            </a:r>
          </a:p>
          <a:p>
            <a:pPr eaLnBrk="1" hangingPunct="1"/>
            <a:r>
              <a:rPr lang="en-US" smtClean="0"/>
              <a:t>Chorus slide 3,4 </a:t>
            </a:r>
          </a:p>
          <a:p>
            <a:pPr eaLnBrk="1" hangingPunct="1"/>
            <a:r>
              <a:rPr lang="en-US" smtClean="0"/>
              <a:t>Repeat Songs 2 times and then repeat Chorus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5EEE6-9619-4D02-8429-10D7B29C1168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21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 slides 1,2,3,4 </a:t>
            </a:r>
          </a:p>
          <a:p>
            <a:pPr eaLnBrk="1" hangingPunct="1"/>
            <a:r>
              <a:rPr lang="en-US" smtClean="0"/>
              <a:t>Chorus slide 3,4 </a:t>
            </a:r>
          </a:p>
          <a:p>
            <a:pPr eaLnBrk="1" hangingPunct="1"/>
            <a:r>
              <a:rPr lang="en-US" smtClean="0"/>
              <a:t>Repeat Songs 2 times and then repeat Chorus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3DC3C-43A0-4E52-B8F9-EA981829F5EB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22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Chorus:  slide 3 &amp; 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259" y="8685509"/>
            <a:ext cx="2972209" cy="45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36CEE591-E940-461A-BE54-5CE26FBCC745}" type="slidenum">
              <a:rPr lang="en-US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sz="12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 slides 1,2,3,4 </a:t>
            </a:r>
          </a:p>
          <a:p>
            <a:pPr eaLnBrk="1" hangingPunct="1"/>
            <a:r>
              <a:rPr lang="en-US" smtClean="0"/>
              <a:t>Chorus slide 3,4 </a:t>
            </a:r>
          </a:p>
          <a:p>
            <a:pPr eaLnBrk="1" hangingPunct="1"/>
            <a:r>
              <a:rPr lang="en-US" smtClean="0"/>
              <a:t>Repeat Songs 2 times and then repeat Chorus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A3929-842F-48D5-A5B8-3FD94BE717E3}" type="slidenum">
              <a:rPr lang="en-US" smtClean="0">
                <a:solidFill>
                  <a:srgbClr val="000000"/>
                </a:solidFill>
                <a:cs typeface="Arial" charset="0"/>
              </a:rPr>
              <a:pPr/>
              <a:t>24</a:t>
            </a:fld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is Chorus:  slide 3 &amp; 4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259" y="8685509"/>
            <a:ext cx="2972209" cy="45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A894CD73-4205-4F21-8331-E56BC96E2A5F}" type="slidenum">
              <a:rPr lang="en-US" sz="1200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2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4 slides 1,2,3,4 </a:t>
            </a:r>
          </a:p>
          <a:p>
            <a:pPr eaLnBrk="1" hangingPunct="1"/>
            <a:r>
              <a:rPr lang="en-US" smtClean="0"/>
              <a:t>Chorus slide 3,4 </a:t>
            </a:r>
          </a:p>
          <a:p>
            <a:pPr eaLnBrk="1" hangingPunct="1"/>
            <a:r>
              <a:rPr lang="en-US" smtClean="0"/>
              <a:t>Repeat Songs 2 times and then repeat Chorus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28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177D8-79A9-405E-A69E-9F5176F40550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701BA-6A77-486E-9BB2-4ED683DC7B8F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12B5-CE52-4DBB-9FDD-E304C99AF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12B5-CE52-4DBB-9FDD-E304C99AF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12B5-CE52-4DBB-9FDD-E304C99AF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8A998-3EAC-462D-A74C-1284BA7C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112B5-CE52-4DBB-9FDD-E304C99AF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8A998-3EAC-462D-A74C-1284BA7C2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701BA-6A77-486E-9BB2-4ED683DC7B8F}" type="datetimeFigureOut">
              <a:rPr lang="en-US" smtClean="0"/>
              <a:pPr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2F3A8-F665-4452-A09F-D707B91C3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57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39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56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38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54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36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51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33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36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18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329"/>
            <a:ext cx="8229600" cy="114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711"/>
            <a:ext cx="8229600" cy="4524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4549"/>
            <a:ext cx="2132012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800" y="6244549"/>
            <a:ext cx="2892425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549"/>
            <a:ext cx="2135188" cy="476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99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79FEB-F509-4E0C-804A-EC01B488A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700" y="2438400"/>
            <a:ext cx="8153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Quiet meditation</a:t>
            </a:r>
          </a:p>
          <a:p>
            <a:pPr algn="ctr"/>
            <a:r>
              <a:rPr lang="en-US" sz="6600" dirty="0">
                <a:solidFill>
                  <a:srgbClr val="000000"/>
                </a:solidFill>
                <a:latin typeface="Arial Narrow" pitchFamily="34" charset="0"/>
                <a:ea typeface="SimSun"/>
              </a:rPr>
              <a:t>P</a:t>
            </a:r>
            <a:r>
              <a:rPr lang="en-US" sz="6600" dirty="0" smtClean="0">
                <a:solidFill>
                  <a:srgbClr val="000000"/>
                </a:solidFill>
                <a:latin typeface="Arial Narrow" pitchFamily="34" charset="0"/>
                <a:ea typeface="SimSun"/>
              </a:rPr>
              <a:t>repare for worship</a:t>
            </a:r>
            <a:endParaRPr lang="en-US" sz="6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1905" y="838200"/>
            <a:ext cx="78309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安靜</a:t>
            </a:r>
            <a:r>
              <a:rPr lang="zh-CN" altLang="en-US" sz="6600" b="1" dirty="0" smtClean="0">
                <a:latin typeface="SimSun" pitchFamily="2" charset="-122"/>
                <a:ea typeface="SimSun" pitchFamily="2" charset="-122"/>
              </a:rPr>
              <a:t>默</a:t>
            </a:r>
            <a:r>
              <a:rPr lang="zh-CN" altLang="en-US" sz="6600" b="1" dirty="0">
                <a:latin typeface="SimSun" pitchFamily="2" charset="-122"/>
                <a:ea typeface="SimSun" pitchFamily="2" charset="-122"/>
              </a:rPr>
              <a:t>禱，</a:t>
            </a:r>
            <a:r>
              <a:rPr lang="zh-TW" altLang="en-US" sz="6600" b="1" dirty="0" smtClean="0">
                <a:latin typeface="SimSun" pitchFamily="2" charset="-122"/>
                <a:ea typeface="SimSun" pitchFamily="2" charset="-122"/>
              </a:rPr>
              <a:t>預備崇拜</a:t>
            </a:r>
            <a:endParaRPr lang="en-US" sz="6600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6" name="Picture 5" descr="no drin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33" y="5181601"/>
            <a:ext cx="1295399" cy="1349656"/>
          </a:xfrm>
          <a:prstGeom prst="rect">
            <a:avLst/>
          </a:prstGeom>
        </p:spPr>
      </p:pic>
      <p:pic>
        <p:nvPicPr>
          <p:cNvPr id="9" name="Picture 8" descr="no ce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30" y="5181636"/>
            <a:ext cx="1219199" cy="13129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3" y="5867400"/>
            <a:ext cx="1691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October 9, 2016</a:t>
            </a:r>
            <a:endParaRPr lang="en-US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7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惟我深知，所信的是誰，</a:t>
            </a:r>
          </a:p>
          <a:p>
            <a:pPr algn="ctr"/>
            <a:r>
              <a:rPr lang="zh-TW" altLang="en-US" sz="4000" b="1" dirty="0" smtClean="0"/>
              <a:t>並且也深信，祂實在是能，</a:t>
            </a:r>
          </a:p>
          <a:p>
            <a:pPr algn="ctr"/>
            <a:r>
              <a:rPr lang="zh-TW" altLang="en-US" sz="4000" b="1" dirty="0" smtClean="0"/>
              <a:t>保守我所信託祂的，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都全備直到那日</a:t>
            </a:r>
            <a:endParaRPr lang="zh-TW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But I know whom I have believed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am persuaded that He is able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To keep that which I've committed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Unto Him against that day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794"/>
            <a:ext cx="8458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/>
              <a:t>當轉眼</a:t>
            </a:r>
            <a:r>
              <a:rPr lang="zh-CN" altLang="en-US" sz="5400" b="1" dirty="0" smtClean="0"/>
              <a:t>仰望耶稣</a:t>
            </a:r>
            <a:endParaRPr lang="en-US" altLang="zh-CN" sz="5400" b="1" dirty="0" smtClean="0"/>
          </a:p>
          <a:p>
            <a:pPr algn="ctr"/>
            <a:endParaRPr lang="en-US" sz="5400" b="1" dirty="0" smtClean="0">
              <a:ea typeface="SimSun" pitchFamily="2" charset="-122"/>
            </a:endParaRPr>
          </a:p>
          <a:p>
            <a:pPr algn="ctr"/>
            <a:r>
              <a:rPr lang="en-US" sz="4400" b="1" dirty="0" smtClean="0">
                <a:latin typeface="Arial Narrow" pitchFamily="34" charset="0"/>
              </a:rPr>
              <a:t>Turn Your Eyes Upon Jesus</a:t>
            </a:r>
            <a:endParaRPr lang="en-US" sz="4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2388" name="Text Box 4"/>
          <p:cNvSpPr txBox="1">
            <a:spLocks noChangeArrowheads="1"/>
          </p:cNvSpPr>
          <p:nvPr/>
        </p:nvSpPr>
        <p:spPr bwMode="auto">
          <a:xfrm>
            <a:off x="0" y="228601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zh-TW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zh-TW" altLang="en-US" sz="4000" b="1" dirty="0" smtClean="0"/>
              <a:t>請問你是否困倦煩惱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全無光明黑暗滿佈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祗一仰望主就得光明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生命更自由豐富</a:t>
            </a:r>
            <a:endParaRPr lang="zh-TW" alt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04800" y="3429036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O soul are you weary and troubled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No light in the darkness you see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There's light for a look at the Savior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life more abundant and free</a:t>
            </a:r>
            <a:endParaRPr lang="en-US" altLang="zh-TW" sz="36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當轉眼仰望耶穌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定睛在祂奇妙慈容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在救主榮耀恩典大光中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世上事必然顯為虛空。</a:t>
            </a:r>
            <a:endParaRPr lang="zh-TW" alt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320044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Turn your eyes upon Jesus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Look full in His wonderful face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the things of earth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Will grow strangely dim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In the light of His glory and grace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2388" name="Text Box 4"/>
          <p:cNvSpPr txBox="1">
            <a:spLocks noChangeArrowheads="1"/>
          </p:cNvSpPr>
          <p:nvPr/>
        </p:nvSpPr>
        <p:spPr bwMode="auto">
          <a:xfrm>
            <a:off x="0" y="228601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zh-TW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4000" b="1" dirty="0" smtClean="0">
                <a:latin typeface="Arial Narrow" pitchFamily="34" charset="0"/>
              </a:rPr>
              <a:t>Through death into life everlasting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He passed and we follow Him there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Over us sin no more hath dominion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For more than conquerors we are</a:t>
            </a:r>
            <a:endParaRPr lang="zh-TW" altLang="en-US" sz="24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429036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主已從死亡進入永生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我們當跟隨主走去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罪的權劫不能再轄制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我們已得勝有餘</a:t>
            </a:r>
            <a:endParaRPr lang="en-US" altLang="zh-TW" sz="3600" b="1" dirty="0">
              <a:latin typeface="Arial Narrow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0" y="3581409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當轉眼仰望耶穌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定睛在祂奇妙慈容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在救主榮耀恩典大光中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世上事必然顯為虛空。</a:t>
            </a:r>
            <a:endParaRPr lang="zh-TW" alt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22864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Turn your eyes upon Jesus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Look full in His wonderful face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the things of earth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Will grow strangely dim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In the light of His glory and grace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2388" name="Text Box 4"/>
          <p:cNvSpPr txBox="1">
            <a:spLocks noChangeArrowheads="1"/>
          </p:cNvSpPr>
          <p:nvPr/>
        </p:nvSpPr>
        <p:spPr bwMode="auto">
          <a:xfrm>
            <a:off x="0" y="228601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zh-TW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zh-TW" altLang="en-US" sz="4000" b="1" dirty="0" smtClean="0"/>
              <a:t>救主的應許永不變更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全心信靠萬事安穩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快去傳揚祂全備救恩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使凡信的人免沉淪</a:t>
            </a:r>
            <a:endParaRPr lang="zh-TW" altLang="en-US" sz="2400" b="1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429036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His Word shall not fail you He promised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Believe Him and all will be well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Then go to a world that is dying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His perfect salvation to tell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7746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TW" altLang="en-US" sz="4400" b="1" dirty="0" smtClean="0"/>
              <a:t>當轉眼仰望耶穌</a:t>
            </a:r>
            <a:br>
              <a:rPr lang="zh-TW" altLang="en-US" sz="4400" b="1" dirty="0" smtClean="0"/>
            </a:br>
            <a:r>
              <a:rPr lang="zh-TW" altLang="en-US" sz="4400" b="1" dirty="0" smtClean="0"/>
              <a:t>定睛在祂奇妙慈容</a:t>
            </a:r>
            <a:br>
              <a:rPr lang="zh-TW" altLang="en-US" sz="4400" b="1" dirty="0" smtClean="0"/>
            </a:br>
            <a:r>
              <a:rPr lang="zh-TW" altLang="en-US" sz="4400" b="1" dirty="0" smtClean="0"/>
              <a:t>在救主榮耀恩典大光中</a:t>
            </a:r>
            <a:br>
              <a:rPr lang="zh-TW" altLang="en-US" sz="4400" b="1" dirty="0" smtClean="0"/>
            </a:br>
            <a:r>
              <a:rPr lang="zh-TW" altLang="en-US" sz="4400" b="1" dirty="0" smtClean="0"/>
              <a:t>世上事必然顯為虛空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0" y="320044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Turn your eyes upon Jesus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Look full in His wonderful face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the things of earth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Will grow strangely dim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In the light of His glory and grace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0668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0000"/>
                </a:solidFill>
                <a:latin typeface="SimSun"/>
                <a:ea typeface="SimSun"/>
              </a:rPr>
              <a:t>牧 </a:t>
            </a:r>
            <a:r>
              <a:rPr lang="en-US" sz="5400" b="1" dirty="0" smtClean="0">
                <a:solidFill>
                  <a:srgbClr val="000000"/>
                </a:solidFill>
                <a:latin typeface="SimSun"/>
                <a:ea typeface="SimSun"/>
              </a:rPr>
              <a:t>禱</a:t>
            </a:r>
          </a:p>
          <a:p>
            <a:pPr algn="ctr"/>
            <a:r>
              <a:rPr lang="en-US" sz="5400" dirty="0" smtClean="0">
                <a:solidFill>
                  <a:srgbClr val="000000"/>
                </a:solidFill>
                <a:latin typeface="Arial Narrow"/>
                <a:ea typeface="SimSun"/>
              </a:rPr>
              <a:t>Pastoral </a:t>
            </a:r>
            <a:r>
              <a:rPr lang="en-US" sz="5400" dirty="0">
                <a:solidFill>
                  <a:srgbClr val="000000"/>
                </a:solidFill>
                <a:latin typeface="Arial Narrow"/>
                <a:ea typeface="SimSun"/>
              </a:rPr>
              <a:t>Prayer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886212"/>
            <a:ext cx="525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周修强牧師</a:t>
            </a:r>
            <a:endParaRPr lang="zh-CN" altLang="en-US" sz="5400" dirty="0">
              <a:latin typeface="SimSun" pitchFamily="2" charset="-122"/>
              <a:ea typeface="SimSun" pitchFamily="2" charset="-122"/>
            </a:endParaRPr>
          </a:p>
          <a:p>
            <a:pPr algn="ctr"/>
            <a:r>
              <a:rPr lang="en-US" sz="5400" b="1" dirty="0">
                <a:solidFill>
                  <a:srgbClr val="000000"/>
                </a:solidFill>
                <a:latin typeface="Arial Narrow" panose="020B0606020202030204" pitchFamily="34" charset="0"/>
                <a:ea typeface="KaiTi"/>
              </a:rPr>
              <a:t>Pastor Raymond </a:t>
            </a:r>
            <a:endParaRPr lang="en-US" sz="5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152400"/>
            <a:ext cx="8915400" cy="1905000"/>
          </a:xfrm>
        </p:spPr>
        <p:txBody>
          <a:bodyPr>
            <a:normAutofit/>
          </a:bodyPr>
          <a:lstStyle/>
          <a:p>
            <a:pPr lvl="0"/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献</a:t>
            </a:r>
            <a:r>
              <a:rPr lang="en-US" sz="4800" b="1" dirty="0" smtClean="0"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sz="4800" b="1" dirty="0" smtClean="0">
                <a:latin typeface="SimSun" pitchFamily="2" charset="-122"/>
                <a:ea typeface="SimSun" pitchFamily="2" charset="-122"/>
              </a:rPr>
              <a:t>詩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4800" dirty="0" smtClean="0">
                <a:latin typeface="Arial Narrow" pitchFamily="34" charset="0"/>
              </a:rPr>
              <a:t>Anthem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5029199"/>
            <a:ext cx="441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/>
              <a:t>詩 班</a:t>
            </a:r>
            <a:endParaRPr lang="en-US" sz="4800" b="1" dirty="0" smtClean="0"/>
          </a:p>
          <a:p>
            <a:pPr algn="ctr"/>
            <a:r>
              <a:rPr lang="en-US" sz="4800" b="1" dirty="0" smtClean="0">
                <a:latin typeface="Arial Narrow" pitchFamily="34" charset="0"/>
              </a:rPr>
              <a:t>Choir</a:t>
            </a:r>
            <a:endParaRPr lang="en-US" sz="5400" b="1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438416"/>
            <a:ext cx="8305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</a:rPr>
              <a:t>我的心你要稱頌耶和華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Praise the Lord O My Soul</a:t>
            </a:r>
            <a:endParaRPr lang="en-US" sz="48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762006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000000"/>
                </a:solidFill>
                <a:ea typeface="SimSun"/>
              </a:rPr>
              <a:t>真道華人浸信會</a:t>
            </a:r>
            <a:endParaRPr lang="en-US" sz="4400" b="1" dirty="0"/>
          </a:p>
        </p:txBody>
      </p:sp>
      <p:sp>
        <p:nvSpPr>
          <p:cNvPr id="5" name="Rectangle 4"/>
          <p:cNvSpPr/>
          <p:nvPr/>
        </p:nvSpPr>
        <p:spPr>
          <a:xfrm>
            <a:off x="2362200" y="2743201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4800" b="1" dirty="0" smtClean="0">
                <a:solidFill>
                  <a:srgbClr val="C00000"/>
                </a:solidFill>
                <a:ea typeface="SimSun"/>
              </a:rPr>
              <a:t>主日崇拜</a:t>
            </a:r>
            <a:endParaRPr lang="en-US" altLang="zh-CN" sz="4800" b="1" dirty="0" smtClean="0">
              <a:solidFill>
                <a:srgbClr val="C00000"/>
              </a:solidFill>
              <a:ea typeface="SimSun"/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SimSun"/>
              </a:rPr>
              <a:t>Worship Service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69068" y="4953013"/>
            <a:ext cx="35076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smtClean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October 9, 2016</a:t>
            </a:r>
            <a:endParaRPr lang="en-US" sz="4400" dirty="0" smtClean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28" y="1828808"/>
            <a:ext cx="6709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latin typeface="Arial Narrow" panose="020B0606020202030204" pitchFamily="34" charset="0"/>
                <a:ea typeface="SimSun"/>
              </a:rPr>
              <a:t>Truth Chinese Baptist Church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467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"/>
            <a:ext cx="9144000" cy="670559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0" b="1" u="sng" dirty="0" smtClean="0">
                <a:solidFill>
                  <a:srgbClr val="FF9900"/>
                </a:solidFill>
                <a:ea typeface="DFPBiaoKaiShu-B5-AZ" pitchFamily="66" charset="-120"/>
              </a:rPr>
              <a:t>  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我的心</a:t>
            </a:r>
            <a:r>
              <a:rPr lang="en-US" altLang="ja-JP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﹐</a:t>
            </a:r>
            <a:r>
              <a:rPr lang="zh-CN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你要稱頌耶和華</a:t>
            </a:r>
            <a:endParaRPr lang="en-US" altLang="zh-CN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Praise the Lord, O my soul,</a:t>
            </a: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Bless His Holy Name</a:t>
            </a: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不可忘記祂的恩惠</a:t>
            </a:r>
            <a:r>
              <a:rPr lang="ja-JP" altLang="en-US" sz="4400" dirty="0" smtClean="0">
                <a:solidFill>
                  <a:schemeClr val="bg1"/>
                </a:solidFill>
                <a:latin typeface="DFPBiaoKaiShu-B5-AZ" pitchFamily="66" charset="-120"/>
                <a:ea typeface="DFPBiaoKaiShu-B5-AZ" pitchFamily="66" charset="-120"/>
              </a:rPr>
              <a:t> </a:t>
            </a:r>
            <a:endParaRPr lang="en-US" altLang="ja-JP" sz="4400" dirty="0" smtClean="0">
              <a:solidFill>
                <a:schemeClr val="bg1"/>
              </a:solidFill>
              <a:latin typeface="DFPBiaoKaiShu-B5-AZ" pitchFamily="66" charset="-120"/>
              <a:ea typeface="DFPBiaoKaiShu-B5-AZ" pitchFamily="66" charset="-120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And forget not all His benefits</a:t>
            </a:r>
            <a:endParaRPr lang="en-US" altLang="zh-TW" b="1" dirty="0" smtClean="0">
              <a:solidFill>
                <a:srgbClr val="FFFF00"/>
              </a:solidFill>
              <a:ea typeface="DFPBiaoKaiShu-B5-AZ" pitchFamily="66" charset="-120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祂赦免你一切過犯罪孽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Who forgives your sins and iniquities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醫治你疾病復原 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Who heals all your diseases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zh-TW" sz="4000" b="1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sz="1200" b="1" u="sng" dirty="0" smtClean="0">
                <a:solidFill>
                  <a:srgbClr val="FF9900"/>
                </a:solidFill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ja-JP" sz="12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我的心</a:t>
            </a:r>
            <a:r>
              <a:rPr lang="en-US" altLang="ja-JP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﹐</a:t>
            </a:r>
            <a:r>
              <a:rPr lang="zh-CN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你要稱頌耶和華</a:t>
            </a:r>
            <a:endParaRPr lang="en-US" altLang="zh-CN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Praise the Lord, O my soul,</a:t>
            </a: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Bless His Holy Name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不可忘記祂的恩惠 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And forget not all His benefits</a:t>
            </a:r>
            <a:endParaRPr lang="en-US" altLang="zh-TW" b="1" dirty="0" smtClean="0">
              <a:solidFill>
                <a:srgbClr val="FFFF00"/>
              </a:solidFill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祂以仁愛慈悲為你冠冕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Who crowns you with love and compassion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dirty="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為受屈的人伸冤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With justice and righteousness</a:t>
            </a:r>
          </a:p>
          <a:p>
            <a:pPr algn="ctr" eaLnBrk="1" hangingPunct="1">
              <a:spcBef>
                <a:spcPts val="300"/>
              </a:spcBef>
              <a:buFontTx/>
              <a:buNone/>
              <a:defRPr/>
            </a:pPr>
            <a:r>
              <a:rPr lang="en-US" altLang="zh-TW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969696"/>
                  </a:outerShdw>
                </a:effectLst>
                <a:ea typeface="DFPBiaoKaiShu-B5-AZ" pitchFamily="66" charset="-12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en-US" altLang="ja-JP" sz="1200" dirty="0" smtClean="0">
              <a:solidFill>
                <a:schemeClr val="bg1"/>
              </a:solidFill>
              <a:latin typeface="DFPBiaoKaiShu-B5-AZ" pitchFamily="66" charset="-120"/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天離地有何等的高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as high as heavens above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祂的慈愛也何等的深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And so great is His love towards us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東離西有多麼的遠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as far as the East from the West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祂使我的過犯也離我多遠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So as far have my transgressions been removed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en-US" altLang="zh-TW" sz="4000" b="1" dirty="0" smtClean="0">
              <a:solidFill>
                <a:srgbClr val="FF9900"/>
              </a:solidFill>
              <a:ea typeface="DFPBiaoKaiSh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"/>
            <a:ext cx="9144000" cy="552709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1200" b="1" u="sng" dirty="0" smtClean="0">
                <a:solidFill>
                  <a:srgbClr val="FF9900"/>
                </a:solidFill>
                <a:ea typeface="DFPBiaoKaiShu-B5-AZ" pitchFamily="66" charset="-120"/>
              </a:rPr>
              <a:t>  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耶和華有憐憫的愛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our Lord is mercy and love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且有豐盛無盡的恩典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He’s abounding with freedom and grace</a:t>
            </a:r>
            <a:endParaRPr lang="en-US" altLang="zh-TW" b="1" dirty="0" smtClean="0">
              <a:solidFill>
                <a:srgbClr val="FFFF00"/>
              </a:solidFill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從亙古直到永遠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Forever, till eternity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耶和華祂是我的神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Jehovah He is my God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4000" b="1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en-US" altLang="ja-JP" sz="1200" dirty="0" smtClean="0">
              <a:solidFill>
                <a:schemeClr val="bg1"/>
              </a:solidFill>
              <a:latin typeface="DFPBiaoKaiShu-B5-AZ" pitchFamily="66" charset="-120"/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天離地有何等的高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as high as heavens above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祂的慈愛也何等的深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And so great is His love towards us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東離西有多麼的遠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as far as the East from the West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祂使我的過犯也離我多遠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So as far have my transgressions been removed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en-US" altLang="zh-TW" sz="4000" b="1" dirty="0" smtClean="0">
              <a:solidFill>
                <a:srgbClr val="FF9900"/>
              </a:solidFill>
              <a:ea typeface="DFPBiaoKaiShu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"/>
            <a:ext cx="9144000" cy="552709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1200" b="1" u="sng" dirty="0" smtClean="0">
                <a:solidFill>
                  <a:srgbClr val="FF9900"/>
                </a:solidFill>
                <a:ea typeface="DFPBiaoKaiShu-B5-AZ" pitchFamily="66" charset="-120"/>
              </a:rPr>
              <a:t>  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耶和華有憐憫的愛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 our Lord is mercy and love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且有豐盛無盡的恩典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He’s abounding with freedom and grace</a:t>
            </a:r>
            <a:endParaRPr lang="en-US" altLang="zh-TW" b="1" dirty="0" smtClean="0">
              <a:solidFill>
                <a:srgbClr val="FFFF00"/>
              </a:solidFill>
              <a:ea typeface="DFPBiaoKaiShu-B5-AZ" pitchFamily="66" charset="-12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從亙古直到永遠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Forever, till eternity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4800" b="1" kern="1200" spc="600" smtClean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耶和華祂是我的神</a:t>
            </a:r>
            <a:endParaRPr lang="en-US" altLang="ja-JP" sz="4800" b="1" kern="1200" spc="600" dirty="0" smtClean="0">
              <a:solidFill>
                <a:srgbClr val="FFFFFF"/>
              </a:solidFill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b="1" dirty="0" smtClean="0">
                <a:solidFill>
                  <a:srgbClr val="FFFF00"/>
                </a:solidFill>
                <a:ea typeface="DFPBiaoKaiShu-B5-AZ" pitchFamily="66" charset="-120"/>
              </a:rPr>
              <a:t>Jehovah He is my God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zh-TW" sz="4000" b="1" dirty="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4572000" y="5454761"/>
            <a:ext cx="457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我的心</a:t>
            </a:r>
            <a:r>
              <a:rPr lang="en-US" altLang="ja-JP" sz="240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﹐</a:t>
            </a:r>
            <a:r>
              <a:rPr lang="zh-CN" altLang="en-US" sz="2400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你要稱頌耶和華</a:t>
            </a:r>
            <a:r>
              <a:rPr lang="ja-JP" altLang="en-US" sz="3200" b="1" smtClean="0">
                <a:solidFill>
                  <a:prstClr val="white"/>
                </a:solidFill>
                <a:latin typeface="DFKai-SB" pitchFamily="65" charset="-120"/>
                <a:ea typeface="DFKai-SB" pitchFamily="65" charset="-120"/>
              </a:rPr>
              <a:t>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smtClean="0">
                <a:solidFill>
                  <a:prstClr val="black"/>
                </a:solidFill>
                <a:ea typeface="DFPBiaoKaiShu-B5-AZ" pitchFamily="66" charset="-120"/>
              </a:rPr>
              <a:t> </a:t>
            </a:r>
            <a:r>
              <a:rPr lang="en-US" altLang="ja-JP" b="1" smtClean="0">
                <a:solidFill>
                  <a:srgbClr val="FFFF00"/>
                </a:solidFill>
                <a:ea typeface="DFPBiaoKaiShu-B5-AZ" pitchFamily="66" charset="-120"/>
              </a:rPr>
              <a:t>Praise the Lord, O My Soul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457248"/>
            <a:ext cx="4876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讀       經</a:t>
            </a:r>
            <a:endParaRPr lang="zh-CN" altLang="en-US" sz="48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800" dirty="0" smtClean="0">
                <a:solidFill>
                  <a:srgbClr val="000000"/>
                </a:solidFill>
                <a:latin typeface="Arial Narrow" panose="020B0606020202030204" pitchFamily="34" charset="0"/>
                <a:ea typeface="SimHei"/>
              </a:rPr>
              <a:t>Scripture Reading</a:t>
            </a:r>
            <a:endParaRPr lang="en-US" sz="48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7239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C00000"/>
                </a:solidFill>
              </a:rPr>
              <a:t>歷代志下</a:t>
            </a:r>
            <a:r>
              <a:rPr lang="zh-TW" altLang="en-US" sz="4800" dirty="0" smtClean="0">
                <a:solidFill>
                  <a:srgbClr val="C00000"/>
                </a:solidFill>
              </a:rPr>
              <a:t> </a:t>
            </a:r>
            <a:r>
              <a:rPr lang="en-US" altLang="zh-TW" sz="4800" dirty="0" smtClean="0">
                <a:solidFill>
                  <a:srgbClr val="C00000"/>
                </a:solidFill>
                <a:latin typeface="Arial Narrow" pitchFamily="34" charset="0"/>
              </a:rPr>
              <a:t>20:20-22</a:t>
            </a:r>
          </a:p>
          <a:p>
            <a:pPr algn="ctr"/>
            <a:r>
              <a:rPr lang="en-US" sz="4400" dirty="0" smtClean="0">
                <a:solidFill>
                  <a:srgbClr val="C00000"/>
                </a:solidFill>
                <a:latin typeface="Arial Narrow" pitchFamily="34" charset="0"/>
              </a:rPr>
              <a:t>II Chronicles</a:t>
            </a:r>
            <a:endParaRPr lang="en-US" sz="44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72" y="4724404"/>
            <a:ext cx="44773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 smtClean="0"/>
              <a:t>王世偉弟兄</a:t>
            </a:r>
            <a:endParaRPr lang="en-US" sz="4400" dirty="0" smtClean="0">
              <a:latin typeface="+mn-ea"/>
            </a:endParaRPr>
          </a:p>
          <a:p>
            <a:pPr algn="ctr"/>
            <a:r>
              <a:rPr lang="en-US" sz="4400" dirty="0" smtClean="0">
                <a:latin typeface="Arial Narrow" pitchFamily="34" charset="0"/>
              </a:rPr>
              <a:t>Michael Wang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"/>
            <a:ext cx="8305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/>
              <a:t> 次日清早，眾人起來往提哥亞的曠野去。去的時候，約沙法站著說：猶大人和耶路撒冷的居民哪，要聽我說：信耶和華 </a:t>
            </a:r>
            <a:r>
              <a:rPr lang="en-US" sz="4000" dirty="0" smtClean="0"/>
              <a:t>─ </a:t>
            </a:r>
            <a:r>
              <a:rPr lang="zh-CN" altLang="en-US" sz="4000" dirty="0" smtClean="0"/>
              <a:t>你們的神就必立穩；信他的先知就必亨通。</a:t>
            </a:r>
            <a:endParaRPr lang="en-US" sz="36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altLang="zh-TW" sz="4000" b="1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3528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 Narrow" pitchFamily="34" charset="0"/>
              </a:rPr>
              <a:t>Early in the morning they left for the Desert of </a:t>
            </a:r>
            <a:r>
              <a:rPr lang="en-US" sz="3600" dirty="0" err="1" smtClean="0">
                <a:latin typeface="Arial Narrow" pitchFamily="34" charset="0"/>
              </a:rPr>
              <a:t>Tekoa</a:t>
            </a:r>
            <a:r>
              <a:rPr lang="en-US" sz="3600" dirty="0" smtClean="0">
                <a:latin typeface="Arial Narrow" pitchFamily="34" charset="0"/>
              </a:rPr>
              <a:t>.  As they set out, Jehoshaphat stood and said, “Listen to me, Judah and people of Jerusalem! Have faith in the </a:t>
            </a:r>
            <a:r>
              <a:rPr lang="en-US" sz="3600" cap="small" dirty="0" smtClean="0">
                <a:latin typeface="Arial Narrow" pitchFamily="34" charset="0"/>
              </a:rPr>
              <a:t>Lord</a:t>
            </a:r>
            <a:r>
              <a:rPr lang="en-US" sz="3600" dirty="0" smtClean="0">
                <a:latin typeface="Arial Narrow" pitchFamily="34" charset="0"/>
              </a:rPr>
              <a:t> your God and you will be upheld; have faith in his prophets and you will be successful.”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305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/>
              <a:t>  </a:t>
            </a:r>
            <a:r>
              <a:rPr lang="en-US" sz="4000" baseline="30000" dirty="0" smtClean="0"/>
              <a:t>21 </a:t>
            </a:r>
            <a:r>
              <a:rPr lang="zh-CN" altLang="en-US" sz="4000" dirty="0" smtClean="0"/>
              <a:t>約沙法既與民商議了，就設立歌唱的人，頌讚耶和華，使他們穿上聖潔的禮服，走在軍前讚美耶和華說</a:t>
            </a:r>
            <a:r>
              <a:rPr lang="en-US" altLang="zh-CN" sz="4000" dirty="0" smtClean="0"/>
              <a:t>: </a:t>
            </a:r>
            <a:r>
              <a:rPr lang="zh-CN" altLang="en-US" sz="3600" dirty="0" smtClean="0"/>
              <a:t>當稱謝耶和華，因他的慈愛永遠長存！</a:t>
            </a:r>
            <a:endParaRPr lang="en-US" sz="36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altLang="zh-TW" sz="4000" b="1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44168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smtClean="0">
                <a:latin typeface="Arial Narrow" pitchFamily="34" charset="0"/>
              </a:rPr>
              <a:t>21 </a:t>
            </a:r>
            <a:r>
              <a:rPr lang="en-US" sz="3600" dirty="0" smtClean="0">
                <a:latin typeface="Arial Narrow" pitchFamily="34" charset="0"/>
              </a:rPr>
              <a:t>After consulting the people, Jehoshaphat appointed men to sing to the </a:t>
            </a:r>
            <a:r>
              <a:rPr lang="en-US" sz="3600" cap="small" dirty="0" smtClean="0">
                <a:latin typeface="Arial Narrow" pitchFamily="34" charset="0"/>
              </a:rPr>
              <a:t>Lord</a:t>
            </a:r>
            <a:r>
              <a:rPr lang="en-US" sz="3600" dirty="0" smtClean="0">
                <a:latin typeface="Arial Narrow" pitchFamily="34" charset="0"/>
              </a:rPr>
              <a:t> and to praise him for the splendor of his holiness as they went out at the head of the army, saying:“Give thanks to the </a:t>
            </a:r>
            <a:r>
              <a:rPr lang="en-US" sz="3600" cap="small" dirty="0" smtClean="0">
                <a:latin typeface="Arial Narrow" pitchFamily="34" charset="0"/>
              </a:rPr>
              <a:t>Lord</a:t>
            </a:r>
            <a:r>
              <a:rPr lang="en-US" sz="3600" dirty="0" smtClean="0">
                <a:latin typeface="Arial Narrow" pitchFamily="34" charset="0"/>
              </a:rPr>
              <a:t>, for his love endures forever.”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dirty="0" smtClean="0"/>
              <a:t>  </a:t>
            </a:r>
            <a:r>
              <a:rPr lang="en-US" sz="4000" baseline="30000" dirty="0" smtClean="0"/>
              <a:t>22</a:t>
            </a:r>
            <a:r>
              <a:rPr lang="zh-CN" altLang="en-US" sz="4000" dirty="0" smtClean="0"/>
              <a:t>眾人方唱歌讚美的時候，耶和華就派伏兵擊殺那來攻擊猶大人的亞捫人、摩押人，和西珥山人，他們就被打敗</a:t>
            </a:r>
            <a:r>
              <a:rPr lang="zh-CN" altLang="en-US" sz="4000" dirty="0"/>
              <a:t>了。</a:t>
            </a:r>
            <a:endParaRPr lang="en-US" sz="40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altLang="zh-TW" sz="4000" b="1" dirty="0" smtClean="0">
              <a:latin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44168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smtClean="0">
                <a:latin typeface="Arial Narrow" pitchFamily="34" charset="0"/>
              </a:rPr>
              <a:t>22 </a:t>
            </a:r>
            <a:r>
              <a:rPr lang="en-US" sz="3600" dirty="0" smtClean="0">
                <a:latin typeface="Arial Narrow" pitchFamily="34" charset="0"/>
              </a:rPr>
              <a:t>As they began to sing and praise, the </a:t>
            </a:r>
            <a:r>
              <a:rPr lang="en-US" sz="3600" cap="small" dirty="0" smtClean="0">
                <a:latin typeface="Arial Narrow" pitchFamily="34" charset="0"/>
              </a:rPr>
              <a:t>Lord</a:t>
            </a:r>
            <a:r>
              <a:rPr lang="en-US" sz="3600" dirty="0" smtClean="0">
                <a:latin typeface="Arial Narrow" pitchFamily="34" charset="0"/>
              </a:rPr>
              <a:t> set ambushes against the men of </a:t>
            </a:r>
            <a:r>
              <a:rPr lang="en-US" sz="3600" dirty="0" err="1" smtClean="0">
                <a:latin typeface="Arial Narrow" pitchFamily="34" charset="0"/>
              </a:rPr>
              <a:t>Ammon</a:t>
            </a:r>
            <a:r>
              <a:rPr lang="en-US" sz="3600" dirty="0" smtClean="0">
                <a:latin typeface="Arial Narrow" pitchFamily="34" charset="0"/>
              </a:rPr>
              <a:t> and Moab and Mount </a:t>
            </a:r>
            <a:r>
              <a:rPr lang="en-US" sz="3600" dirty="0" err="1" smtClean="0">
                <a:latin typeface="Arial Narrow" pitchFamily="34" charset="0"/>
              </a:rPr>
              <a:t>Seir</a:t>
            </a:r>
            <a:r>
              <a:rPr lang="en-US" sz="3600" dirty="0" smtClean="0">
                <a:latin typeface="Arial Narrow" pitchFamily="34" charset="0"/>
              </a:rPr>
              <a:t> who were invading Judah, and they were defeated. </a:t>
            </a:r>
            <a:endParaRPr lang="en-US" sz="36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4543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詩篇</a:t>
            </a:r>
            <a:r>
              <a:rPr lang="ja-JP" altLang="en-US" sz="4000" dirty="0" smtClean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Psalm 146:1-2</a:t>
            </a:r>
            <a:r>
              <a:rPr lang="en-US" sz="4000" dirty="0" smtClean="0"/>
              <a:t> </a:t>
            </a:r>
            <a:endParaRPr lang="en-US" altLang="ja-JP" sz="4000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733800"/>
            <a:ext cx="8229600" cy="1938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4000" dirty="0" smtClean="0">
                <a:latin typeface="Arial Narrow" pitchFamily="34" charset="0"/>
              </a:rPr>
              <a:t>Praise the Lord . Praise the Lord , O my soul. 2 I will praise the Lord all my life; I will sing praise to my God as long as I live.</a:t>
            </a:r>
            <a:endParaRPr lang="en-US" sz="40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spc="-300" dirty="0" smtClean="0"/>
              <a:t>你們要讚美耶和華！我的心哪，你要 讚美耶和華！</a:t>
            </a:r>
            <a:r>
              <a:rPr lang="en-US" altLang="zh-TW" sz="4000" b="1" spc="-300" baseline="30000" dirty="0" smtClean="0"/>
              <a:t>2</a:t>
            </a:r>
            <a:r>
              <a:rPr lang="zh-TW" altLang="en-US" sz="4000" b="1" spc="-300" dirty="0" smtClean="0"/>
              <a:t>我一生要讚美耶和華！</a:t>
            </a:r>
            <a:endParaRPr lang="en-US" altLang="zh-TW" sz="4000" b="1" spc="-300" dirty="0" smtClean="0"/>
          </a:p>
          <a:p>
            <a:r>
              <a:rPr lang="zh-TW" altLang="en-US" sz="4000" b="1" spc="-300" dirty="0" smtClean="0"/>
              <a:t>我還活的時候要歌頌我的神！</a:t>
            </a:r>
            <a:endParaRPr lang="zh-TW" altLang="en-US" sz="4000" b="1" spc="-300" dirty="0"/>
          </a:p>
        </p:txBody>
      </p:sp>
    </p:spTree>
    <p:extLst>
      <p:ext uri="{BB962C8B-B14F-4D97-AF65-F5344CB8AC3E}">
        <p14:creationId xmlns:p14="http://schemas.microsoft.com/office/powerpoint/2010/main" val="2157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900" y="1524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00000"/>
                </a:solidFill>
                <a:latin typeface="SimSun"/>
                <a:ea typeface="SimSun"/>
              </a:rPr>
              <a:t>証   道</a:t>
            </a:r>
            <a:r>
              <a:rPr lang="en-US" sz="1600" dirty="0">
                <a:solidFill>
                  <a:srgbClr val="000000"/>
                </a:solidFill>
                <a:latin typeface="SimSun"/>
                <a:ea typeface="SimSun"/>
              </a:rPr>
              <a:t>
</a:t>
            </a:r>
            <a:r>
              <a:rPr lang="en-US" sz="4800" dirty="0" smtClean="0">
                <a:solidFill>
                  <a:srgbClr val="000000"/>
                </a:solidFill>
                <a:latin typeface="Arial Narrow"/>
                <a:ea typeface="SimSun"/>
              </a:rPr>
              <a:t>Message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07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rgbClr val="C00000"/>
                </a:solidFill>
              </a:rPr>
              <a:t>得勝的讚美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Arial Narrow" pitchFamily="34" charset="0"/>
              </a:rPr>
              <a:t>Victorious Praise</a:t>
            </a:r>
            <a:endParaRPr lang="en-US" sz="4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44196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/>
              <a:t>周修强牧師</a:t>
            </a:r>
            <a:endParaRPr lang="en-US" sz="4400" b="1" dirty="0" smtClean="0"/>
          </a:p>
          <a:p>
            <a:pPr algn="ctr"/>
            <a:r>
              <a:rPr lang="en-US" sz="4800" dirty="0" smtClean="0">
                <a:latin typeface="Arial Narrow" pitchFamily="34" charset="0"/>
              </a:rPr>
              <a:t>Pastor Raymond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9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457200"/>
            <a:ext cx="7467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希伯來書 </a:t>
            </a:r>
            <a:r>
              <a:rPr lang="en-US" sz="4000" dirty="0">
                <a:latin typeface="Arial Narrow" panose="020B0606020202030204" pitchFamily="34" charset="0"/>
                <a:ea typeface="SimSun" panose="02010600030101010101" pitchFamily="2" charset="-122"/>
              </a:rPr>
              <a:t>13:15</a:t>
            </a:r>
            <a:r>
              <a:rPr 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我們應當靠著耶穌，常常以頌讚為祭獻給神，這就是那 承認主名之人嘴唇的果子。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3288744"/>
            <a:ext cx="7315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Narrow" panose="020B0606020202030204" pitchFamily="34" charset="0"/>
              </a:rPr>
              <a:t>Hebrews 13:15 Through Jesus, therefore, let us continually offer to God a sacrifice of praise—the fruit of lips that openly profess his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8382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詩篇 </a:t>
            </a:r>
            <a:r>
              <a:rPr lang="en-US" sz="4000" dirty="0">
                <a:latin typeface="Arial Narrow" panose="020B0606020202030204" pitchFamily="34" charset="0"/>
                <a:ea typeface="SimSun" panose="02010600030101010101" pitchFamily="2" charset="-122"/>
              </a:rPr>
              <a:t>50:23</a:t>
            </a:r>
            <a:r>
              <a:rPr 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4000" dirty="0">
                <a:latin typeface="SimSun" panose="02010600030101010101" pitchFamily="2" charset="-122"/>
                <a:ea typeface="SimSun" panose="02010600030101010101" pitchFamily="2" charset="-122"/>
              </a:rPr>
              <a:t>凡以感謝獻上為祭的便是榮耀我；那按正路而行的，我必 使他著我的救恩</a:t>
            </a:r>
            <a:endParaRPr lang="en-US" sz="40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276600"/>
            <a:ext cx="7696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Narrow" panose="020B0606020202030204" pitchFamily="34" charset="0"/>
              </a:rPr>
              <a:t>Psalm 50:23 Those who sacrifice thank offerings honor me, and to the blameless I will show my salvation.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17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10"/>
            <a:ext cx="6400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回應詩歌</a:t>
            </a:r>
            <a:endParaRPr lang="zh-CN" altLang="en-US" sz="5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4800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Response Hymn  </a:t>
            </a: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  <a:ea typeface="SimSun"/>
              </a:rPr>
              <a:t> </a:t>
            </a:r>
            <a:endParaRPr lang="en-US" sz="4800" dirty="0">
              <a:latin typeface="Arial Narrow" panose="020B0606020202030204" pitchFamily="34" charset="0"/>
            </a:endParaRP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352796"/>
            <a:ext cx="8305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 smtClean="0"/>
              <a:t>信心使我得勝</a:t>
            </a:r>
            <a:endParaRPr lang="en-US" altLang="zh-TW" sz="5400" dirty="0" smtClean="0"/>
          </a:p>
          <a:p>
            <a:pPr algn="ctr"/>
            <a:r>
              <a:rPr lang="en-US" sz="4400" dirty="0" smtClean="0">
                <a:latin typeface="Arial Narrow" pitchFamily="34" charset="0"/>
              </a:rPr>
              <a:t>Faith Is the Victory</a:t>
            </a:r>
            <a:endParaRPr lang="en-US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74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37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營壘高築光明聖山，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信徒勃然興起，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莫待黃昏日落天暗，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趁早一鼓破敵：</a:t>
            </a:r>
            <a:br>
              <a:rPr lang="zh-TW" altLang="en-US" sz="4000" b="1" dirty="0" smtClean="0"/>
            </a:b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7186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Encamped along the hills of light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Ye Christian soldiers rise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press the battle ere the night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Shall veil the glowing skies</a:t>
            </a:r>
            <a:br>
              <a:rPr lang="en-US" sz="4000" dirty="0" smtClean="0">
                <a:latin typeface="Arial Narrow" pitchFamily="34" charset="0"/>
              </a:rPr>
            </a:b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奮勇向前抵擋群敵，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顯出神賜能力，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我知靠信心必得勝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信心可勝世界</a:t>
            </a:r>
            <a:r>
              <a:rPr lang="zh-TW" altLang="en-US" sz="4000" dirty="0" smtClean="0"/>
              <a:t>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Against the foe in vales below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Let all our strength be hurled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Faith is the victory we know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That overcomes the world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信心使我得勝！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信心使我得勝！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啊！榮耀的大得勝，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信心可勝世界。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505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Oh glorious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That overcomes the world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200400"/>
            <a:ext cx="8305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/>
              <a:t>主以仁愛為我旌旗，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聖言為我寶劍，</a:t>
            </a:r>
            <a:br>
              <a:rPr lang="zh-TW" altLang="en-US" sz="4000" dirty="0" smtClean="0"/>
            </a:br>
            <a:r>
              <a:rPr lang="zh-TW" altLang="en-US" sz="4000" dirty="0" smtClean="0"/>
              <a:t>昔日聖徒都因相信，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高唱得勝凱歌：</a:t>
            </a:r>
            <a:r>
              <a:rPr lang="zh-TW" altLang="en-US" sz="4000" b="1" dirty="0" smtClean="0"/>
              <a:t/>
            </a:r>
            <a:br>
              <a:rPr lang="zh-TW" altLang="en-US" sz="4000" b="1" dirty="0" smtClean="0"/>
            </a:b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His banner over us is love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Our sword the Word of God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We tread the road the saints above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With shouts of triumph trod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7338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/>
              <a:t>勇猛好像旋風騰起，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急向戰場直驅，</a:t>
            </a:r>
            <a:br>
              <a:rPr lang="zh-TW" altLang="en-US" sz="4000" dirty="0" smtClean="0"/>
            </a:br>
            <a:r>
              <a:rPr lang="zh-TW" altLang="en-US" sz="4000" dirty="0" smtClean="0"/>
              <a:t>靠此信心得勝死權，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我可安然無慮。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838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By faith they like a whirlwind's breath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Swept on over every field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The faith by which they conquered death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Is still our shining shield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5814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信心使我得勝！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信心使我得勝！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啊！榮耀的大得勝，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信心可勝世界。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685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Oh glorious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That overcomes the world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828794"/>
            <a:ext cx="8458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 smtClean="0"/>
              <a:t>深知所信</a:t>
            </a:r>
            <a:endParaRPr lang="en-US" altLang="zh-TW" sz="5400" b="1" dirty="0" smtClean="0"/>
          </a:p>
          <a:p>
            <a:pPr algn="ctr"/>
            <a:endParaRPr lang="en-US" sz="5400" b="1" dirty="0" smtClean="0">
              <a:ea typeface="SimSun" pitchFamily="2" charset="-122"/>
            </a:endParaRPr>
          </a:p>
          <a:p>
            <a:pPr algn="ctr"/>
            <a:r>
              <a:rPr lang="en-US" sz="4400" dirty="0" smtClean="0">
                <a:latin typeface="Arial Narrow" pitchFamily="34" charset="0"/>
              </a:rPr>
              <a:t>I Know Whom I Have Believed</a:t>
            </a:r>
            <a:endParaRPr lang="en-US" sz="4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37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/>
              <a:t>四周都有仇敵圍住，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預備向我攻擊，</a:t>
            </a:r>
            <a:br>
              <a:rPr lang="zh-TW" altLang="en-US" sz="4000" dirty="0" smtClean="0"/>
            </a:br>
            <a:r>
              <a:rPr lang="zh-TW" altLang="en-US" sz="4000" dirty="0" smtClean="0"/>
              <a:t>不要安居在帳棚裡，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應到爭戰之區：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718679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On every hand the foe we find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Drawn up in dread array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Let tents of ease be left behind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onward to the fray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dirty="0" smtClean="0"/>
              <a:t>救恩頭盔保我無慮，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腰束真道不虛，</a:t>
            </a:r>
            <a:br>
              <a:rPr lang="zh-TW" altLang="en-US" sz="4000" dirty="0" smtClean="0"/>
            </a:br>
            <a:r>
              <a:rPr lang="zh-TW" altLang="en-US" sz="4000" dirty="0" smtClean="0"/>
              <a:t>地震山搖，仇敵驚懼，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歡呼聲迴響應。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Salvation's helmet on each head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With truth all girt about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The earth shall tremble beneath our tread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And echo with our shout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信心使我得勝！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信心使我得勝！</a:t>
            </a:r>
            <a:br>
              <a:rPr lang="zh-TW" altLang="en-US" sz="4000" b="1" dirty="0" smtClean="0"/>
            </a:br>
            <a:r>
              <a:rPr lang="zh-TW" altLang="en-US" sz="4000" b="1" dirty="0" smtClean="0"/>
              <a:t>啊！榮耀的大得勝，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信心可勝世界。</a:t>
            </a:r>
            <a:endParaRPr lang="zh-TW" alt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5052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Faith is the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Oh glorious victory</a:t>
            </a:r>
            <a:br>
              <a:rPr lang="en-US" sz="4000" dirty="0" smtClean="0">
                <a:latin typeface="Arial Narrow" pitchFamily="34" charset="0"/>
              </a:rPr>
            </a:br>
            <a:r>
              <a:rPr lang="en-US" sz="4000" dirty="0" smtClean="0">
                <a:latin typeface="Arial Narrow" pitchFamily="34" charset="0"/>
              </a:rPr>
              <a:t>That overcomes the world</a:t>
            </a:r>
            <a:endParaRPr lang="en-US" sz="3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96632"/>
            <a:ext cx="6477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奉</a:t>
            </a:r>
            <a:r>
              <a:rPr 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献</a:t>
            </a:r>
            <a: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16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5400" dirty="0">
                <a:latin typeface="Arial Narrow" panose="020B0606020202030204" pitchFamily="34" charset="0"/>
              </a:rPr>
              <a:t>Tithes &amp; Offerings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b="1" dirty="0">
                <a:latin typeface="Arial Narrow" panose="020B0606020202030204" pitchFamily="34" charset="0"/>
              </a:rPr>
              <a:t/>
            </a:r>
            <a:br>
              <a:rPr lang="en-US" sz="6000" b="1" dirty="0">
                <a:latin typeface="Arial Narrow" panose="020B0606020202030204" pitchFamily="34" charset="0"/>
              </a:rPr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600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60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zh-CN" altLang="en-US" sz="60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歡 </a:t>
            </a:r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迎 及 報 告</a:t>
            </a:r>
            <a: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sz="60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US" sz="6000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Welcome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and </a:t>
            </a:r>
          </a:p>
          <a:p>
            <a:pPr algn="ctr"/>
            <a:r>
              <a:rPr lang="en-US" sz="6000" b="1" dirty="0" smtClean="0">
                <a:latin typeface="Arial Narrow" panose="020B0606020202030204" pitchFamily="34" charset="0"/>
              </a:rPr>
              <a:t> </a:t>
            </a:r>
            <a:r>
              <a:rPr lang="en-US" sz="6000" b="1" dirty="0">
                <a:latin typeface="Arial Narrow" panose="020B0606020202030204" pitchFamily="34" charset="0"/>
              </a:rPr>
              <a:t>Announcements</a:t>
            </a: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r>
              <a:rPr lang="en-US" sz="6000" dirty="0">
                <a:latin typeface="Arial Narrow" panose="020B0606020202030204" pitchFamily="34" charset="0"/>
              </a:rPr>
              <a:t/>
            </a:r>
            <a:br>
              <a:rPr lang="en-US" sz="6000" dirty="0">
                <a:latin typeface="Arial Narrow" panose="020B0606020202030204" pitchFamily="34" charset="0"/>
              </a:rPr>
            </a:br>
            <a:endParaRPr lang="en-US" sz="6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676403"/>
            <a:ext cx="5486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三一頌</a:t>
            </a:r>
            <a:endParaRPr lang="en-US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n-US" sz="6000" b="1" dirty="0">
                <a:latin typeface="Arial Narrow" panose="020B0606020202030204" pitchFamily="34" charset="0"/>
                <a:cs typeface="Arial" panose="020B0604020202020204" pitchFamily="34" charset="0"/>
              </a:rPr>
              <a:t>Doxology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924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美真神萬福之根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世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上萬民讚美主恩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天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使天軍讚美主名</a:t>
            </a:r>
            <a:r>
              <a:rPr lang="en-US" altLang="zh-TW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讚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美聖父聖子聖靈</a:t>
            </a:r>
            <a:endParaRPr lang="en-US" altLang="zh-TW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zh-TW" altLang="en-US" sz="4000" b="1" dirty="0" smtClean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     阿</a:t>
            </a:r>
            <a:r>
              <a:rPr lang="zh-TW" altLang="en-US" sz="4000" b="1" dirty="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門</a:t>
            </a:r>
            <a:endParaRPr lang="en-US" sz="4000" b="1" dirty="0"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endPara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TW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God, from whom all blessings flow;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Him, all creatures here below,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Him above, ye heavenly host,</a:t>
            </a:r>
          </a:p>
          <a:p>
            <a:r>
              <a:rPr lang="en-US" sz="4000" dirty="0">
                <a:latin typeface="Arial Narrow" panose="020B0606020202030204" pitchFamily="34" charset="0"/>
                <a:cs typeface="Arial" panose="020B0604020202020204" pitchFamily="34" charset="0"/>
              </a:rPr>
              <a:t>Praise Father, Son, and Holy Ghost </a:t>
            </a:r>
          </a:p>
          <a:p>
            <a:r>
              <a:rPr lang="en-US" sz="4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                 Amen</a:t>
            </a:r>
            <a:endParaRPr lang="en-US" sz="40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905002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latin typeface="SimSun" panose="02010600030101010101" pitchFamily="2" charset="-122"/>
                <a:ea typeface="SimSun" panose="02010600030101010101" pitchFamily="2" charset="-122"/>
              </a:rPr>
              <a:t>默禱散會</a:t>
            </a:r>
            <a:endParaRPr lang="en-US" altLang="zh-CN" sz="60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pPr algn="ctr"/>
            <a:r>
              <a:rPr lang="en-US" sz="5400" b="1" dirty="0">
                <a:latin typeface="Arial Narrow" panose="020B0606020202030204" pitchFamily="34" charset="0"/>
                <a:ea typeface="SimSun" panose="02010600030101010101" pitchFamily="2" charset="-122"/>
              </a:rPr>
              <a:t>Quiet Meditation &amp; </a:t>
            </a:r>
            <a:r>
              <a:rPr lang="en-US" sz="5400" b="1" dirty="0" smtClean="0">
                <a:latin typeface="Arial Narrow" panose="020B0606020202030204" pitchFamily="34" charset="0"/>
                <a:ea typeface="SimSun" panose="02010600030101010101" pitchFamily="2" charset="-122"/>
              </a:rPr>
              <a:t>Dismissal</a:t>
            </a:r>
            <a:endParaRPr lang="en-US" sz="5400" b="1" dirty="0">
              <a:latin typeface="Arial Narrow" panose="020B0606020202030204" pitchFamily="34" charset="0"/>
              <a:ea typeface="SimSun" panose="02010600030101010101" pitchFamily="2" charset="-122"/>
            </a:endParaRP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903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我真不知神的奇恩，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為何臨到我身，</a:t>
            </a:r>
          </a:p>
          <a:p>
            <a:pPr algn="ctr"/>
            <a:r>
              <a:rPr lang="zh-TW" altLang="en-US" sz="4000" b="1" dirty="0" smtClean="0"/>
              <a:t>我也不知不堪如我，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竟蒙救贖之恩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3657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I know not why God's wondrous grace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To me He hath made known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Nor why unworthy Christ in love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Redeemed me for His own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惟我深知，所信的是誰，</a:t>
            </a:r>
          </a:p>
          <a:p>
            <a:pPr algn="ctr"/>
            <a:r>
              <a:rPr lang="zh-TW" altLang="en-US" sz="4000" b="1" dirty="0" smtClean="0"/>
              <a:t>並且也深信，祂實在是能，</a:t>
            </a:r>
          </a:p>
          <a:p>
            <a:pPr algn="ctr"/>
            <a:r>
              <a:rPr lang="zh-TW" altLang="en-US" sz="4000" b="1" dirty="0" smtClean="0"/>
              <a:t>保守我所信託祂的，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都全備直到那日</a:t>
            </a:r>
            <a:endParaRPr lang="zh-TW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3352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But I know whom I have believed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am persuaded that He is able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To keep that which I've committed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Unto Him against that day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I know not how this saving faith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To me He did impart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Nor how believing in His word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Wrought peace within my heart</a:t>
            </a:r>
            <a:endParaRPr lang="zh-TW" altLang="en-US" sz="4000" b="1" dirty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5400" y="3429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我真不知救我的信，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如何進入我心，</a:t>
            </a:r>
          </a:p>
          <a:p>
            <a:pPr algn="ctr"/>
            <a:r>
              <a:rPr lang="zh-TW" altLang="en-US" sz="4000" b="1" dirty="0" smtClean="0"/>
              <a:t>我也不知何以一信，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便得一個新心。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581400"/>
            <a:ext cx="845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惟我深知，所信的是誰，</a:t>
            </a:r>
          </a:p>
          <a:p>
            <a:pPr algn="ctr"/>
            <a:r>
              <a:rPr lang="zh-TW" altLang="en-US" sz="4000" b="1" dirty="0" smtClean="0"/>
              <a:t>並且也深信，祂實在是能，</a:t>
            </a:r>
          </a:p>
          <a:p>
            <a:pPr algn="ctr"/>
            <a:r>
              <a:rPr lang="zh-TW" altLang="en-US" sz="4000" b="1" dirty="0" smtClean="0"/>
              <a:t>保守我所信託祂的，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都全備直到那日</a:t>
            </a:r>
            <a:endParaRPr lang="zh-TW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381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But I know whom I have believed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And am persuaded that He is able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To keep that which I've committed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Unto Him against that day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 smtClean="0"/>
              <a:t>我真不知聖靈如何，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引人知道已過，</a:t>
            </a:r>
          </a:p>
          <a:p>
            <a:pPr algn="ctr"/>
            <a:r>
              <a:rPr lang="zh-TW" altLang="en-US" sz="4000" b="1" dirty="0" smtClean="0"/>
              <a:t>並由聖經顯明耶穌，</a:t>
            </a:r>
            <a:endParaRPr lang="en-US" altLang="zh-TW" sz="4000" b="1" dirty="0" smtClean="0"/>
          </a:p>
          <a:p>
            <a:pPr algn="ctr"/>
            <a:r>
              <a:rPr lang="zh-TW" altLang="en-US" sz="4000" b="1" dirty="0" smtClean="0"/>
              <a:t>使人接祂為主</a:t>
            </a:r>
            <a:r>
              <a:rPr lang="zh-TW" altLang="en-US" sz="4000" dirty="0" smtClean="0"/>
              <a:t>　</a:t>
            </a:r>
            <a:endParaRPr lang="zh-TW" alt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0" y="35814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 Narrow" pitchFamily="34" charset="0"/>
              </a:rPr>
              <a:t>I know not how the Spirit moves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Convincing men of sin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Revealing Jesus through the Word</a:t>
            </a:r>
            <a:br>
              <a:rPr lang="en-US" sz="4000" b="1" dirty="0" smtClean="0">
                <a:latin typeface="Arial Narrow" pitchFamily="34" charset="0"/>
              </a:rPr>
            </a:br>
            <a:r>
              <a:rPr lang="en-US" sz="4000" b="1" dirty="0" smtClean="0">
                <a:latin typeface="Arial Narrow" pitchFamily="34" charset="0"/>
              </a:rPr>
              <a:t>Creating faith in Him</a:t>
            </a:r>
            <a:endParaRPr lang="en-US" sz="4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3A0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CBC - Chinese">
      <a:majorFont>
        <a:latin typeface="SimSun"/>
        <a:ea typeface=""/>
        <a:cs typeface=""/>
      </a:majorFont>
      <a:minorFont>
        <a:latin typeface="SimS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2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98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ppt3A01.tmp</Template>
  <TotalTime>22455</TotalTime>
  <Words>1622</Words>
  <Application>Microsoft Office PowerPoint</Application>
  <PresentationFormat>On-screen Show (4:3)</PresentationFormat>
  <Paragraphs>243</Paragraphs>
  <Slides>47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ppt3A01.tmp</vt:lpstr>
      <vt:lpstr>6_Default Design</vt:lpstr>
      <vt:lpstr>7_Default Design</vt:lpstr>
      <vt:lpstr>8_Default Design</vt:lpstr>
      <vt:lpstr>9_Default Design</vt:lpstr>
      <vt:lpstr>12_Default Design</vt:lpstr>
      <vt:lpstr>13_Default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献 詩 Anthem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EVULVENEW</dc:creator>
  <cp:lastModifiedBy>EVULVENEW</cp:lastModifiedBy>
  <cp:revision>606</cp:revision>
  <dcterms:created xsi:type="dcterms:W3CDTF">2016-04-30T23:24:32Z</dcterms:created>
  <dcterms:modified xsi:type="dcterms:W3CDTF">2016-10-09T05:34:28Z</dcterms:modified>
</cp:coreProperties>
</file>