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theme/theme6.xml" ContentType="application/vnd.openxmlformats-officedocument.theme+xml"/>
  <Override PartName="/ppt/slideLayouts/slideLayout8.xml" ContentType="application/vnd.openxmlformats-officedocument.presentationml.slideLayout+xml"/>
  <Override PartName="/ppt/theme/theme7.xml" ContentType="application/vnd.openxmlformats-officedocument.theme+xml"/>
  <Override PartName="/ppt/slideLayouts/slideLayout9.xml" ContentType="application/vnd.openxmlformats-officedocument.presentationml.slideLayout+xml"/>
  <Override PartName="/ppt/theme/theme8.xml" ContentType="application/vnd.openxmlformats-officedocument.theme+xml"/>
  <Override PartName="/ppt/slideLayouts/slideLayout10.xml" ContentType="application/vnd.openxmlformats-officedocument.presentationml.slideLayout+xml"/>
  <Override PartName="/ppt/theme/theme9.xml" ContentType="application/vnd.openxmlformats-officedocument.theme+xml"/>
  <Override PartName="/ppt/slideLayouts/slideLayout11.xml" ContentType="application/vnd.openxmlformats-officedocument.presentationml.slideLayout+xml"/>
  <Override PartName="/ppt/theme/theme10.xml" ContentType="application/vnd.openxmlformats-officedocument.theme+xml"/>
  <Override PartName="/ppt/slideLayouts/slideLayout12.xml" ContentType="application/vnd.openxmlformats-officedocument.presentationml.slideLayout+xml"/>
  <Override PartName="/ppt/theme/theme11.xml" ContentType="application/vnd.openxmlformats-officedocument.theme+xml"/>
  <Override PartName="/ppt/slideLayouts/slideLayout13.xml" ContentType="application/vnd.openxmlformats-officedocument.presentationml.slideLayout+xml"/>
  <Override PartName="/ppt/theme/theme12.xml" ContentType="application/vnd.openxmlformats-officedocument.theme+xml"/>
  <Override PartName="/ppt/slideLayouts/slideLayout14.xml" ContentType="application/vnd.openxmlformats-officedocument.presentationml.slideLayout+xml"/>
  <Override PartName="/ppt/theme/theme13.xml" ContentType="application/vnd.openxmlformats-officedocument.theme+xml"/>
  <Override PartName="/ppt/slideLayouts/slideLayout15.xml" ContentType="application/vnd.openxmlformats-officedocument.presentationml.slideLayout+xml"/>
  <Override PartName="/ppt/theme/theme14.xml" ContentType="application/vnd.openxmlformats-officedocument.theme+xml"/>
  <Override PartName="/ppt/slideLayouts/slideLayout16.xml" ContentType="application/vnd.openxmlformats-officedocument.presentationml.slideLayout+xml"/>
  <Override PartName="/ppt/theme/theme15.xml" ContentType="application/vnd.openxmlformats-officedocument.theme+xml"/>
  <Override PartName="/ppt/theme/theme1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  <p:sldMasterId id="2147483710" r:id="rId3"/>
    <p:sldMasterId id="2147483749" r:id="rId4"/>
    <p:sldMasterId id="2147483751" r:id="rId5"/>
    <p:sldMasterId id="2147483753" r:id="rId6"/>
    <p:sldMasterId id="2147483755" r:id="rId7"/>
    <p:sldMasterId id="2147483757" r:id="rId8"/>
    <p:sldMasterId id="2147483759" r:id="rId9"/>
    <p:sldMasterId id="2147483761" r:id="rId10"/>
    <p:sldMasterId id="2147483763" r:id="rId11"/>
    <p:sldMasterId id="2147483765" r:id="rId12"/>
    <p:sldMasterId id="2147483767" r:id="rId13"/>
    <p:sldMasterId id="2147483769" r:id="rId14"/>
    <p:sldMasterId id="2147483771" r:id="rId15"/>
  </p:sldMasterIdLst>
  <p:notesMasterIdLst>
    <p:notesMasterId r:id="rId61"/>
  </p:notesMasterIdLst>
  <p:sldIdLst>
    <p:sldId id="627" r:id="rId16"/>
    <p:sldId id="901" r:id="rId17"/>
    <p:sldId id="1107" r:id="rId18"/>
    <p:sldId id="1189" r:id="rId19"/>
    <p:sldId id="1190" r:id="rId20"/>
    <p:sldId id="1191" r:id="rId21"/>
    <p:sldId id="1192" r:id="rId22"/>
    <p:sldId id="1193" r:id="rId23"/>
    <p:sldId id="1194" r:id="rId24"/>
    <p:sldId id="1007" r:id="rId25"/>
    <p:sldId id="1195" r:id="rId26"/>
    <p:sldId id="1196" r:id="rId27"/>
    <p:sldId id="1197" r:id="rId28"/>
    <p:sldId id="272" r:id="rId29"/>
    <p:sldId id="473" r:id="rId30"/>
    <p:sldId id="1199" r:id="rId31"/>
    <p:sldId id="1198" r:id="rId32"/>
    <p:sldId id="1201" r:id="rId33"/>
    <p:sldId id="1200" r:id="rId34"/>
    <p:sldId id="1202" r:id="rId35"/>
    <p:sldId id="277" r:id="rId36"/>
    <p:sldId id="1118" r:id="rId37"/>
    <p:sldId id="1188" r:id="rId38"/>
    <p:sldId id="1104" r:id="rId39"/>
    <p:sldId id="1119" r:id="rId40"/>
    <p:sldId id="1210" r:id="rId41"/>
    <p:sldId id="279" r:id="rId42"/>
    <p:sldId id="1078" r:id="rId43"/>
    <p:sldId id="1120" r:id="rId44"/>
    <p:sldId id="1211" r:id="rId45"/>
    <p:sldId id="1181" r:id="rId46"/>
    <p:sldId id="1212" r:id="rId47"/>
    <p:sldId id="1213" r:id="rId48"/>
    <p:sldId id="897" r:id="rId49"/>
    <p:sldId id="1203" r:id="rId50"/>
    <p:sldId id="1207" r:id="rId51"/>
    <p:sldId id="1208" r:id="rId52"/>
    <p:sldId id="1209" r:id="rId53"/>
    <p:sldId id="1205" r:id="rId54"/>
    <p:sldId id="1204" r:id="rId55"/>
    <p:sldId id="291" r:id="rId56"/>
    <p:sldId id="292" r:id="rId57"/>
    <p:sldId id="293" r:id="rId58"/>
    <p:sldId id="294" r:id="rId59"/>
    <p:sldId id="295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F968"/>
    <a:srgbClr val="30F06B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06" autoAdjust="0"/>
    <p:restoredTop sz="50000" autoAdjust="0"/>
  </p:normalViewPr>
  <p:slideViewPr>
    <p:cSldViewPr>
      <p:cViewPr>
        <p:scale>
          <a:sx n="75" d="100"/>
          <a:sy n="75" d="100"/>
        </p:scale>
        <p:origin x="1984" y="6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4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4" Type="http://schemas.openxmlformats.org/officeDocument/2006/relationships/slideMaster" Target="slideMasters/slideMaster14.xml"/><Relationship Id="rId15" Type="http://schemas.openxmlformats.org/officeDocument/2006/relationships/slideMaster" Target="slideMasters/slideMaster15.xml"/><Relationship Id="rId16" Type="http://schemas.openxmlformats.org/officeDocument/2006/relationships/slide" Target="slides/slide1.xml"/><Relationship Id="rId17" Type="http://schemas.openxmlformats.org/officeDocument/2006/relationships/slide" Target="slides/slide2.xml"/><Relationship Id="rId18" Type="http://schemas.openxmlformats.org/officeDocument/2006/relationships/slide" Target="slides/slide3.xml"/><Relationship Id="rId19" Type="http://schemas.openxmlformats.org/officeDocument/2006/relationships/slide" Target="slides/slide4.xml"/><Relationship Id="rId63" Type="http://schemas.openxmlformats.org/officeDocument/2006/relationships/viewProps" Target="viewProps.xml"/><Relationship Id="rId64" Type="http://schemas.openxmlformats.org/officeDocument/2006/relationships/theme" Target="theme/theme1.xml"/><Relationship Id="rId65" Type="http://schemas.openxmlformats.org/officeDocument/2006/relationships/tableStyles" Target="tableStyles.xml"/><Relationship Id="rId50" Type="http://schemas.openxmlformats.org/officeDocument/2006/relationships/slide" Target="slides/slide35.xml"/><Relationship Id="rId51" Type="http://schemas.openxmlformats.org/officeDocument/2006/relationships/slide" Target="slides/slide36.xml"/><Relationship Id="rId52" Type="http://schemas.openxmlformats.org/officeDocument/2006/relationships/slide" Target="slides/slide37.xml"/><Relationship Id="rId53" Type="http://schemas.openxmlformats.org/officeDocument/2006/relationships/slide" Target="slides/slide38.xml"/><Relationship Id="rId54" Type="http://schemas.openxmlformats.org/officeDocument/2006/relationships/slide" Target="slides/slide39.xml"/><Relationship Id="rId55" Type="http://schemas.openxmlformats.org/officeDocument/2006/relationships/slide" Target="slides/slide40.xml"/><Relationship Id="rId56" Type="http://schemas.openxmlformats.org/officeDocument/2006/relationships/slide" Target="slides/slide41.xml"/><Relationship Id="rId57" Type="http://schemas.openxmlformats.org/officeDocument/2006/relationships/slide" Target="slides/slide42.xml"/><Relationship Id="rId58" Type="http://schemas.openxmlformats.org/officeDocument/2006/relationships/slide" Target="slides/slide43.xml"/><Relationship Id="rId59" Type="http://schemas.openxmlformats.org/officeDocument/2006/relationships/slide" Target="slides/slide44.xml"/><Relationship Id="rId40" Type="http://schemas.openxmlformats.org/officeDocument/2006/relationships/slide" Target="slides/slide25.xml"/><Relationship Id="rId41" Type="http://schemas.openxmlformats.org/officeDocument/2006/relationships/slide" Target="slides/slide26.xml"/><Relationship Id="rId42" Type="http://schemas.openxmlformats.org/officeDocument/2006/relationships/slide" Target="slides/slide27.xml"/><Relationship Id="rId43" Type="http://schemas.openxmlformats.org/officeDocument/2006/relationships/slide" Target="slides/slide28.xml"/><Relationship Id="rId44" Type="http://schemas.openxmlformats.org/officeDocument/2006/relationships/slide" Target="slides/slide29.xml"/><Relationship Id="rId45" Type="http://schemas.openxmlformats.org/officeDocument/2006/relationships/slide" Target="slides/slide30.xml"/><Relationship Id="rId46" Type="http://schemas.openxmlformats.org/officeDocument/2006/relationships/slide" Target="slides/slide31.xml"/><Relationship Id="rId47" Type="http://schemas.openxmlformats.org/officeDocument/2006/relationships/slide" Target="slides/slide32.xml"/><Relationship Id="rId48" Type="http://schemas.openxmlformats.org/officeDocument/2006/relationships/slide" Target="slides/slide33.xml"/><Relationship Id="rId49" Type="http://schemas.openxmlformats.org/officeDocument/2006/relationships/slide" Target="slides/slide34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9" Type="http://schemas.openxmlformats.org/officeDocument/2006/relationships/slideMaster" Target="slideMasters/slideMaster9.xml"/><Relationship Id="rId30" Type="http://schemas.openxmlformats.org/officeDocument/2006/relationships/slide" Target="slides/slide15.xml"/><Relationship Id="rId31" Type="http://schemas.openxmlformats.org/officeDocument/2006/relationships/slide" Target="slides/slide16.xml"/><Relationship Id="rId32" Type="http://schemas.openxmlformats.org/officeDocument/2006/relationships/slide" Target="slides/slide17.xml"/><Relationship Id="rId33" Type="http://schemas.openxmlformats.org/officeDocument/2006/relationships/slide" Target="slides/slide18.xml"/><Relationship Id="rId34" Type="http://schemas.openxmlformats.org/officeDocument/2006/relationships/slide" Target="slides/slide19.xml"/><Relationship Id="rId35" Type="http://schemas.openxmlformats.org/officeDocument/2006/relationships/slide" Target="slides/slide20.xml"/><Relationship Id="rId36" Type="http://schemas.openxmlformats.org/officeDocument/2006/relationships/slide" Target="slides/slide21.xml"/><Relationship Id="rId37" Type="http://schemas.openxmlformats.org/officeDocument/2006/relationships/slide" Target="slides/slide22.xml"/><Relationship Id="rId38" Type="http://schemas.openxmlformats.org/officeDocument/2006/relationships/slide" Target="slides/slide23.xml"/><Relationship Id="rId39" Type="http://schemas.openxmlformats.org/officeDocument/2006/relationships/slide" Target="slides/slide24.xml"/><Relationship Id="rId20" Type="http://schemas.openxmlformats.org/officeDocument/2006/relationships/slide" Target="slides/slide5.xml"/><Relationship Id="rId21" Type="http://schemas.openxmlformats.org/officeDocument/2006/relationships/slide" Target="slides/slide6.xml"/><Relationship Id="rId22" Type="http://schemas.openxmlformats.org/officeDocument/2006/relationships/slide" Target="slides/slide7.xml"/><Relationship Id="rId23" Type="http://schemas.openxmlformats.org/officeDocument/2006/relationships/slide" Target="slides/slide8.xml"/><Relationship Id="rId24" Type="http://schemas.openxmlformats.org/officeDocument/2006/relationships/slide" Target="slides/slide9.xml"/><Relationship Id="rId25" Type="http://schemas.openxmlformats.org/officeDocument/2006/relationships/slide" Target="slides/slide10.xml"/><Relationship Id="rId26" Type="http://schemas.openxmlformats.org/officeDocument/2006/relationships/slide" Target="slides/slide11.xml"/><Relationship Id="rId27" Type="http://schemas.openxmlformats.org/officeDocument/2006/relationships/slide" Target="slides/slide12.xml"/><Relationship Id="rId28" Type="http://schemas.openxmlformats.org/officeDocument/2006/relationships/slide" Target="slides/slide13.xml"/><Relationship Id="rId29" Type="http://schemas.openxmlformats.org/officeDocument/2006/relationships/slide" Target="slides/slide14.xml"/><Relationship Id="rId60" Type="http://schemas.openxmlformats.org/officeDocument/2006/relationships/slide" Target="slides/slide45.xml"/><Relationship Id="rId61" Type="http://schemas.openxmlformats.org/officeDocument/2006/relationships/notesMaster" Target="notesMasters/notesMaster1.xml"/><Relationship Id="rId62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5C62A-8480-479A-AEAB-F410F695691A}" type="datetimeFigureOut">
              <a:rPr lang="en-US" smtClean="0"/>
              <a:pPr/>
              <a:t>12/19/16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5549C-A5BC-480C-90E9-7A1200A620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90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82433E-6AF4-436B-83BD-1F7A18BAF0C1}" type="slidenum">
              <a:rPr lang="en-US" altLang="zh-CN">
                <a:solidFill>
                  <a:srgbClr val="000000"/>
                </a:solidFill>
              </a:rPr>
              <a:pPr/>
              <a:t>35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DF57D2-7BF4-41E5-8C23-4529A878CB3D}" type="slidenum">
              <a:rPr lang="en-US" altLang="zh-CN">
                <a:solidFill>
                  <a:srgbClr val="000000"/>
                </a:solidFill>
              </a:rPr>
              <a:pPr/>
              <a:t>36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82433E-6AF4-436B-83BD-1F7A18BAF0C1}" type="slidenum">
              <a:rPr lang="en-US" altLang="zh-CN">
                <a:solidFill>
                  <a:srgbClr val="000000"/>
                </a:solidFill>
              </a:rPr>
              <a:pPr/>
              <a:t>37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DF57D2-7BF4-41E5-8C23-4529A878CB3D}" type="slidenum">
              <a:rPr lang="en-US" altLang="zh-CN">
                <a:solidFill>
                  <a:srgbClr val="000000"/>
                </a:solidFill>
              </a:rPr>
              <a:pPr/>
              <a:t>38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C4E952-FBA8-48C7-8926-ADBA0EAE86F4}" type="slidenum">
              <a:rPr lang="en-US" altLang="zh-CN">
                <a:solidFill>
                  <a:srgbClr val="000000"/>
                </a:solidFill>
              </a:rPr>
              <a:pPr/>
              <a:t>39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DF57D2-7BF4-41E5-8C23-4529A878CB3D}" type="slidenum">
              <a:rPr lang="en-US" altLang="zh-CN">
                <a:solidFill>
                  <a:srgbClr val="000000"/>
                </a:solidFill>
              </a:rPr>
              <a:pPr/>
              <a:t>40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87ED8-7947-42D8-9274-E9A4C853A19B}" type="datetimeFigureOut">
              <a:rPr lang="en-US" smtClean="0"/>
              <a:pPr>
                <a:defRPr/>
              </a:pPr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3624F-108D-4AB3-BFB1-CDCB766015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2857E-90B0-4171-848C-2B402BACD695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932B1-A83E-4D48-A72D-2A16184B58A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C72C3-E0FC-4912-B469-D6041A60782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932B1-A83E-4D48-A72D-2A16184B58A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C72C3-E0FC-4912-B469-D6041A60782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932B1-A83E-4D48-A72D-2A16184B58A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C72C3-E0FC-4912-B469-D6041A60782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841B5-502A-4BFF-97CC-BEB7B0E72A05}" type="slidenum">
              <a:rPr lang="zh-TW" altLang="en-US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841B5-502A-4BFF-97CC-BEB7B0E72A05}" type="slidenum">
              <a:rPr lang="zh-TW" altLang="en-US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841B5-502A-4BFF-97CC-BEB7B0E72A05}" type="slidenum">
              <a:rPr lang="zh-TW" altLang="en-US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 Narrow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buFontTx/>
              <a:buNone/>
              <a:defRPr>
                <a:latin typeface="Arial Narrow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C87ED8-7947-42D8-9274-E9A4C853A19B}" type="datetimeFigureOut">
              <a:rPr lang="en-US" smtClean="0"/>
              <a:pPr>
                <a:defRPr/>
              </a:pPr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3624F-108D-4AB3-BFB1-CDCB766015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 Narrow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buFontTx/>
              <a:buNone/>
              <a:defRPr>
                <a:latin typeface="Arial Narrow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C87ED8-7947-42D8-9274-E9A4C853A19B}" type="datetimeFigureOut">
              <a:rPr lang="en-US" smtClean="0"/>
              <a:pPr>
                <a:defRPr/>
              </a:pPr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3624F-108D-4AB3-BFB1-CDCB766015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2857E-90B0-4171-848C-2B402BACD695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2857E-90B0-4171-848C-2B402BACD695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2857E-90B0-4171-848C-2B402BACD695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2857E-90B0-4171-848C-2B402BACD695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2857E-90B0-4171-848C-2B402BACD695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theme" Target="../theme/theme14.xml"/></Relationships>
</file>

<file path=ppt/slideMasters/_rels/slideMaster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theme" Target="../theme/theme15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CD701BA-6A77-486E-9BB2-4ED683DC7B8F}" type="datetimeFigureOut">
              <a:rPr lang="en-US" smtClean="0"/>
              <a:pPr/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FE92F3A8-F665-4452-A09F-D707B91C3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613B44-3D8A-45BE-914F-2C015828864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A321A0-D754-42A6-AB6E-AC84C853E7E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613B44-3D8A-45BE-914F-2C015828864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A321A0-D754-42A6-AB6E-AC84C853E7E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613B44-3D8A-45BE-914F-2C015828864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A321A0-D754-42A6-AB6E-AC84C853E7E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 smtClean="0">
              <a:solidFill>
                <a:srgbClr val="000000"/>
              </a:solidFill>
            </a:endParaRP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itchFamily="18" charset="-12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zh-TW" smtClean="0">
              <a:solidFill>
                <a:srgbClr val="000000"/>
              </a:solidFill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391FA4E-D06F-49FD-A320-C700E118555D}" type="slidenum">
              <a:rPr lang="zh-TW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Times New Roman" pitchFamily="18" charset="0"/>
        </a:defRPr>
      </a:lvl9pPr>
    </p:titleStyle>
    <p:bodyStyle>
      <a:lvl1pPr marL="342900" indent="-342900" algn="ctr" rtl="0" fontAlgn="base">
        <a:spcBef>
          <a:spcPct val="20000"/>
        </a:spcBef>
        <a:spcAft>
          <a:spcPct val="0"/>
        </a:spcAft>
        <a:defRPr sz="3200" b="1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ctr" rtl="0" fontAlgn="base">
        <a:spcBef>
          <a:spcPct val="20000"/>
        </a:spcBef>
        <a:spcAft>
          <a:spcPct val="0"/>
        </a:spcAft>
        <a:defRPr sz="2800" b="1">
          <a:solidFill>
            <a:srgbClr val="FFFF00"/>
          </a:solidFill>
          <a:latin typeface="+mn-lt"/>
        </a:defRPr>
      </a:lvl2pPr>
      <a:lvl3pPr marL="1143000" indent="-228600" algn="ctr" rtl="0" fontAlgn="base">
        <a:spcBef>
          <a:spcPct val="20000"/>
        </a:spcBef>
        <a:spcAft>
          <a:spcPct val="0"/>
        </a:spcAft>
        <a:defRPr sz="2400" b="1">
          <a:solidFill>
            <a:srgbClr val="FFFF00"/>
          </a:solidFill>
          <a:latin typeface="+mn-lt"/>
        </a:defRPr>
      </a:lvl3pPr>
      <a:lvl4pPr marL="1600200" indent="-228600" algn="ctr" rtl="0" fontAlgn="base">
        <a:spcBef>
          <a:spcPct val="20000"/>
        </a:spcBef>
        <a:spcAft>
          <a:spcPct val="0"/>
        </a:spcAft>
        <a:defRPr sz="2000" b="1">
          <a:solidFill>
            <a:srgbClr val="FFFF00"/>
          </a:solidFill>
          <a:latin typeface="+mn-lt"/>
        </a:defRPr>
      </a:lvl4pPr>
      <a:lvl5pPr marL="2057400" indent="-228600" algn="ctr" rtl="0" fontAlgn="base">
        <a:spcBef>
          <a:spcPct val="20000"/>
        </a:spcBef>
        <a:spcAft>
          <a:spcPct val="0"/>
        </a:spcAft>
        <a:defRPr sz="2000" b="1">
          <a:solidFill>
            <a:srgbClr val="FFFF00"/>
          </a:solidFill>
          <a:latin typeface="+mn-lt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defRPr sz="2000" b="1">
          <a:solidFill>
            <a:srgbClr val="FFFF00"/>
          </a:solidFill>
          <a:latin typeface="+mn-lt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defRPr sz="2000" b="1">
          <a:solidFill>
            <a:srgbClr val="FFFF00"/>
          </a:solidFill>
          <a:latin typeface="+mn-lt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defRPr sz="2000" b="1">
          <a:solidFill>
            <a:srgbClr val="FFFF00"/>
          </a:solidFill>
          <a:latin typeface="+mn-lt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defRPr sz="2000" b="1">
          <a:solidFill>
            <a:srgbClr val="FFFF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 smtClean="0">
              <a:solidFill>
                <a:srgbClr val="000000"/>
              </a:solidFill>
            </a:endParaRP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itchFamily="18" charset="-12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zh-TW" smtClean="0">
              <a:solidFill>
                <a:srgbClr val="000000"/>
              </a:solidFill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391FA4E-D06F-49FD-A320-C700E118555D}" type="slidenum">
              <a:rPr lang="zh-TW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Times New Roman" pitchFamily="18" charset="0"/>
        </a:defRPr>
      </a:lvl9pPr>
    </p:titleStyle>
    <p:bodyStyle>
      <a:lvl1pPr marL="342900" indent="-342900" algn="ctr" rtl="0" fontAlgn="base">
        <a:spcBef>
          <a:spcPct val="20000"/>
        </a:spcBef>
        <a:spcAft>
          <a:spcPct val="0"/>
        </a:spcAft>
        <a:defRPr sz="3200" b="1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ctr" rtl="0" fontAlgn="base">
        <a:spcBef>
          <a:spcPct val="20000"/>
        </a:spcBef>
        <a:spcAft>
          <a:spcPct val="0"/>
        </a:spcAft>
        <a:defRPr sz="2800" b="1">
          <a:solidFill>
            <a:srgbClr val="FFFF00"/>
          </a:solidFill>
          <a:latin typeface="+mn-lt"/>
        </a:defRPr>
      </a:lvl2pPr>
      <a:lvl3pPr marL="1143000" indent="-228600" algn="ctr" rtl="0" fontAlgn="base">
        <a:spcBef>
          <a:spcPct val="20000"/>
        </a:spcBef>
        <a:spcAft>
          <a:spcPct val="0"/>
        </a:spcAft>
        <a:defRPr sz="2400" b="1">
          <a:solidFill>
            <a:srgbClr val="FFFF00"/>
          </a:solidFill>
          <a:latin typeface="+mn-lt"/>
        </a:defRPr>
      </a:lvl3pPr>
      <a:lvl4pPr marL="1600200" indent="-228600" algn="ctr" rtl="0" fontAlgn="base">
        <a:spcBef>
          <a:spcPct val="20000"/>
        </a:spcBef>
        <a:spcAft>
          <a:spcPct val="0"/>
        </a:spcAft>
        <a:defRPr sz="2000" b="1">
          <a:solidFill>
            <a:srgbClr val="FFFF00"/>
          </a:solidFill>
          <a:latin typeface="+mn-lt"/>
        </a:defRPr>
      </a:lvl4pPr>
      <a:lvl5pPr marL="2057400" indent="-228600" algn="ctr" rtl="0" fontAlgn="base">
        <a:spcBef>
          <a:spcPct val="20000"/>
        </a:spcBef>
        <a:spcAft>
          <a:spcPct val="0"/>
        </a:spcAft>
        <a:defRPr sz="2000" b="1">
          <a:solidFill>
            <a:srgbClr val="FFFF00"/>
          </a:solidFill>
          <a:latin typeface="+mn-lt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defRPr sz="2000" b="1">
          <a:solidFill>
            <a:srgbClr val="FFFF00"/>
          </a:solidFill>
          <a:latin typeface="+mn-lt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defRPr sz="2000" b="1">
          <a:solidFill>
            <a:srgbClr val="FFFF00"/>
          </a:solidFill>
          <a:latin typeface="+mn-lt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defRPr sz="2000" b="1">
          <a:solidFill>
            <a:srgbClr val="FFFF00"/>
          </a:solidFill>
          <a:latin typeface="+mn-lt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defRPr sz="2000" b="1">
          <a:solidFill>
            <a:srgbClr val="FFFF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 smtClean="0">
              <a:solidFill>
                <a:srgbClr val="000000"/>
              </a:solidFill>
            </a:endParaRP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itchFamily="18" charset="-12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zh-TW" smtClean="0">
              <a:solidFill>
                <a:srgbClr val="000000"/>
              </a:solidFill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391FA4E-D06F-49FD-A320-C700E118555D}" type="slidenum">
              <a:rPr lang="zh-TW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Times New Roman" pitchFamily="18" charset="0"/>
        </a:defRPr>
      </a:lvl9pPr>
    </p:titleStyle>
    <p:bodyStyle>
      <a:lvl1pPr marL="342900" indent="-342900" algn="ctr" rtl="0" fontAlgn="base">
        <a:spcBef>
          <a:spcPct val="20000"/>
        </a:spcBef>
        <a:spcAft>
          <a:spcPct val="0"/>
        </a:spcAft>
        <a:defRPr sz="3200" b="1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ctr" rtl="0" fontAlgn="base">
        <a:spcBef>
          <a:spcPct val="20000"/>
        </a:spcBef>
        <a:spcAft>
          <a:spcPct val="0"/>
        </a:spcAft>
        <a:defRPr sz="2800" b="1">
          <a:solidFill>
            <a:srgbClr val="FFFF00"/>
          </a:solidFill>
          <a:latin typeface="+mn-lt"/>
        </a:defRPr>
      </a:lvl2pPr>
      <a:lvl3pPr marL="1143000" indent="-228600" algn="ctr" rtl="0" fontAlgn="base">
        <a:spcBef>
          <a:spcPct val="20000"/>
        </a:spcBef>
        <a:spcAft>
          <a:spcPct val="0"/>
        </a:spcAft>
        <a:defRPr sz="2400" b="1">
          <a:solidFill>
            <a:srgbClr val="FFFF00"/>
          </a:solidFill>
          <a:latin typeface="+mn-lt"/>
        </a:defRPr>
      </a:lvl3pPr>
      <a:lvl4pPr marL="1600200" indent="-228600" algn="ctr" rtl="0" fontAlgn="base">
        <a:spcBef>
          <a:spcPct val="20000"/>
        </a:spcBef>
        <a:spcAft>
          <a:spcPct val="0"/>
        </a:spcAft>
        <a:defRPr sz="2000" b="1">
          <a:solidFill>
            <a:srgbClr val="FFFF00"/>
          </a:solidFill>
          <a:latin typeface="+mn-lt"/>
        </a:defRPr>
      </a:lvl4pPr>
      <a:lvl5pPr marL="2057400" indent="-228600" algn="ctr" rtl="0" fontAlgn="base">
        <a:spcBef>
          <a:spcPct val="20000"/>
        </a:spcBef>
        <a:spcAft>
          <a:spcPct val="0"/>
        </a:spcAft>
        <a:defRPr sz="2000" b="1">
          <a:solidFill>
            <a:srgbClr val="FFFF00"/>
          </a:solidFill>
          <a:latin typeface="+mn-lt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defRPr sz="2000" b="1">
          <a:solidFill>
            <a:srgbClr val="FFFF00"/>
          </a:solidFill>
          <a:latin typeface="+mn-lt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defRPr sz="2000" b="1">
          <a:solidFill>
            <a:srgbClr val="FFFF00"/>
          </a:solidFill>
          <a:latin typeface="+mn-lt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defRPr sz="2000" b="1">
          <a:solidFill>
            <a:srgbClr val="FFFF00"/>
          </a:solidFill>
          <a:latin typeface="+mn-lt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defRPr sz="2000" b="1">
          <a:solidFill>
            <a:srgbClr val="FFFF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701BA-6A77-486E-9BB2-4ED683DC7B8F}" type="datetimeFigureOut">
              <a:rPr lang="en-US" smtClean="0"/>
              <a:pPr/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2F3A8-F665-4452-A09F-D707B91C3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Arial Narrow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None/>
        <a:defRPr sz="3600" kern="1200" baseline="0">
          <a:solidFill>
            <a:schemeClr val="tx1"/>
          </a:solidFill>
          <a:latin typeface="Arial Narrow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701BA-6A77-486E-9BB2-4ED683DC7B8F}" type="datetimeFigureOut">
              <a:rPr lang="en-US" smtClean="0"/>
              <a:pPr/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2F3A8-F665-4452-A09F-D707B91C3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Arial Narrow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None/>
        <a:defRPr sz="3600" kern="1200" baseline="0">
          <a:solidFill>
            <a:schemeClr val="tx1"/>
          </a:solidFill>
          <a:latin typeface="Arial Narrow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5061AD-2F7E-4A97-84A6-EED366CC2134}" type="slidenum">
              <a:rPr kumimoji="1" lang="en-US" altLang="zh-TW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FFFF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0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5061AD-2F7E-4A97-84A6-EED366CC2134}" type="slidenum">
              <a:rPr kumimoji="1" lang="en-US" altLang="zh-TW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FFFF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5061AD-2F7E-4A97-84A6-EED366CC2134}" type="slidenum">
              <a:rPr kumimoji="1" lang="en-US" altLang="zh-TW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FFFF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4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5061AD-2F7E-4A97-84A6-EED366CC2134}" type="slidenum">
              <a:rPr kumimoji="1" lang="en-US" altLang="zh-TW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FFFF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6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5061AD-2F7E-4A97-84A6-EED366CC2134}" type="slidenum">
              <a:rPr kumimoji="1" lang="en-US" altLang="zh-TW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FFFF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5061AD-2F7E-4A97-84A6-EED366CC2134}" type="slidenum">
              <a:rPr kumimoji="1" lang="en-US" altLang="zh-TW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FFFF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0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20700" y="2438400"/>
            <a:ext cx="8153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 smtClean="0">
                <a:solidFill>
                  <a:srgbClr val="000000"/>
                </a:solidFill>
                <a:latin typeface="Arial Narrow" pitchFamily="34" charset="0"/>
                <a:ea typeface="SimSun"/>
              </a:rPr>
              <a:t>Quiet meditation</a:t>
            </a:r>
          </a:p>
          <a:p>
            <a:pPr algn="ctr"/>
            <a:r>
              <a:rPr lang="en-US" sz="6600" dirty="0">
                <a:solidFill>
                  <a:srgbClr val="000000"/>
                </a:solidFill>
                <a:latin typeface="Arial Narrow" pitchFamily="34" charset="0"/>
                <a:ea typeface="SimSun"/>
              </a:rPr>
              <a:t>P</a:t>
            </a:r>
            <a:r>
              <a:rPr lang="en-US" sz="6600" dirty="0" smtClean="0">
                <a:solidFill>
                  <a:srgbClr val="000000"/>
                </a:solidFill>
                <a:latin typeface="Arial Narrow" pitchFamily="34" charset="0"/>
                <a:ea typeface="SimSun"/>
              </a:rPr>
              <a:t>repare for worship</a:t>
            </a:r>
            <a:endParaRPr lang="en-US" sz="6600" dirty="0">
              <a:latin typeface="Arial Narrow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1905" y="838200"/>
            <a:ext cx="783099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6600" b="1" dirty="0" smtClean="0">
                <a:latin typeface="SimSun" pitchFamily="2" charset="-122"/>
                <a:ea typeface="SimSun" pitchFamily="2" charset="-122"/>
              </a:rPr>
              <a:t>安靜</a:t>
            </a:r>
            <a:r>
              <a:rPr lang="zh-CN" altLang="en-US" sz="6600" b="1" dirty="0" smtClean="0">
                <a:latin typeface="SimSun" pitchFamily="2" charset="-122"/>
                <a:ea typeface="SimSun" pitchFamily="2" charset="-122"/>
              </a:rPr>
              <a:t>默</a:t>
            </a:r>
            <a:r>
              <a:rPr lang="zh-CN" altLang="en-US" sz="6600" b="1" dirty="0">
                <a:latin typeface="SimSun" pitchFamily="2" charset="-122"/>
                <a:ea typeface="SimSun" pitchFamily="2" charset="-122"/>
              </a:rPr>
              <a:t>禱，</a:t>
            </a:r>
            <a:r>
              <a:rPr lang="zh-TW" altLang="en-US" sz="6600" b="1" dirty="0" smtClean="0">
                <a:latin typeface="SimSun" pitchFamily="2" charset="-122"/>
                <a:ea typeface="SimSun" pitchFamily="2" charset="-122"/>
              </a:rPr>
              <a:t>預備崇拜</a:t>
            </a:r>
            <a:endParaRPr lang="en-US" sz="6600" b="1" dirty="0">
              <a:latin typeface="SimSun" pitchFamily="2" charset="-122"/>
              <a:ea typeface="SimSun" pitchFamily="2" charset="-122"/>
            </a:endParaRPr>
          </a:p>
        </p:txBody>
      </p:sp>
      <p:pic>
        <p:nvPicPr>
          <p:cNvPr id="6" name="Picture 5" descr="no drin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33" y="5181601"/>
            <a:ext cx="1295399" cy="1349656"/>
          </a:xfrm>
          <a:prstGeom prst="rect">
            <a:avLst/>
          </a:prstGeom>
        </p:spPr>
      </p:pic>
      <p:pic>
        <p:nvPicPr>
          <p:cNvPr id="9" name="Picture 8" descr="no ce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2830" y="5181636"/>
            <a:ext cx="1219199" cy="131298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49191" y="5867400"/>
            <a:ext cx="17075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Arial Narrow" panose="020B0606020202030204" pitchFamily="34" charset="0"/>
                <a:ea typeface="SimSun"/>
              </a:rPr>
              <a:t>Dec 18, 2016</a:t>
            </a:r>
            <a:endParaRPr lang="en-US" sz="2400" b="1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78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371600"/>
            <a:ext cx="8305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 smtClean="0"/>
              <a:t>马槽歌</a:t>
            </a:r>
            <a:r>
              <a:rPr lang="en-US" b="1" strike="noStrike" dirty="0" smtClean="0">
                <a:latin typeface="SimSun"/>
                <a:ea typeface="SimSun"/>
              </a:rPr>
              <a:t>
</a:t>
            </a:r>
          </a:p>
          <a:p>
            <a:pPr algn="ctr"/>
            <a:r>
              <a:rPr lang="en-US" b="1" strike="noStrike" dirty="0" smtClean="0">
                <a:latin typeface="SimSun"/>
                <a:ea typeface="SimSun"/>
              </a:rPr>
              <a:t>
</a:t>
            </a:r>
            <a:r>
              <a:rPr lang="en-US" sz="6000" dirty="0" smtClean="0">
                <a:latin typeface="Arial Narrow" pitchFamily="34" charset="0"/>
              </a:rPr>
              <a:t> </a:t>
            </a:r>
            <a:r>
              <a:rPr lang="en-US" sz="4800" b="1" dirty="0" smtClean="0">
                <a:latin typeface="Arial Narrow" pitchFamily="34" charset="0"/>
              </a:rPr>
              <a:t>Away in a Manger</a:t>
            </a:r>
            <a:endParaRPr lang="en-US" sz="4400" dirty="0" smtClean="0">
              <a:latin typeface="Arial Narrow" pitchFamily="34" charset="0"/>
            </a:endParaRPr>
          </a:p>
          <a:p>
            <a:pPr algn="ctr"/>
            <a:endParaRPr lang="en-US" sz="6000" dirty="0">
              <a:latin typeface="Arial Narrow" pitchFamily="34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803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8991600" cy="6096000"/>
          </a:xfrm>
        </p:spPr>
        <p:txBody>
          <a:bodyPr rtlCol="0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zh-CN" altLang="en-US" sz="4200" dirty="0" smtClean="0">
                <a:solidFill>
                  <a:schemeClr val="bg1"/>
                </a:solidFill>
              </a:rPr>
              <a:t>远远在马槽里</a:t>
            </a:r>
            <a:r>
              <a:rPr lang="en-US" sz="4200" dirty="0" smtClean="0">
                <a:solidFill>
                  <a:schemeClr val="bg1"/>
                </a:solidFill>
              </a:rPr>
              <a:t>,</a:t>
            </a:r>
            <a:r>
              <a:rPr lang="zh-CN" altLang="en-US" sz="4200" dirty="0" smtClean="0">
                <a:solidFill>
                  <a:schemeClr val="bg1"/>
                </a:solidFill>
              </a:rPr>
              <a:t>无枕也无床</a:t>
            </a:r>
            <a:r>
              <a:rPr lang="en-US" sz="4200" dirty="0" smtClean="0">
                <a:solidFill>
                  <a:schemeClr val="bg1"/>
                </a:solidFill>
              </a:rPr>
              <a:t>,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zh-CN" altLang="en-US" sz="4200" dirty="0" smtClean="0">
                <a:solidFill>
                  <a:schemeClr val="bg1"/>
                </a:solidFill>
              </a:rPr>
              <a:t>小小的主耶稣</a:t>
            </a:r>
            <a:r>
              <a:rPr lang="en-US" sz="4200" dirty="0" smtClean="0">
                <a:solidFill>
                  <a:schemeClr val="bg1"/>
                </a:solidFill>
              </a:rPr>
              <a:t>,</a:t>
            </a:r>
            <a:r>
              <a:rPr lang="zh-CN" altLang="en-US" sz="4200" dirty="0" smtClean="0">
                <a:solidFill>
                  <a:schemeClr val="bg1"/>
                </a:solidFill>
              </a:rPr>
              <a:t>睡觉很安康</a:t>
            </a:r>
            <a:r>
              <a:rPr lang="en-US" sz="4200" dirty="0" smtClean="0">
                <a:solidFill>
                  <a:schemeClr val="bg1"/>
                </a:solidFill>
              </a:rPr>
              <a:t>;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zh-CN" altLang="en-US" sz="4200" dirty="0" smtClean="0">
                <a:solidFill>
                  <a:schemeClr val="bg1"/>
                </a:solidFill>
              </a:rPr>
              <a:t>众明星都望着主睡的地方</a:t>
            </a:r>
            <a:r>
              <a:rPr lang="en-US" sz="4200" dirty="0" smtClean="0">
                <a:solidFill>
                  <a:schemeClr val="bg1"/>
                </a:solidFill>
              </a:rPr>
              <a:t>,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zh-CN" altLang="en-US" sz="4200" dirty="0" smtClean="0">
                <a:solidFill>
                  <a:schemeClr val="bg1"/>
                </a:solidFill>
              </a:rPr>
              <a:t>小小的主耶稣</a:t>
            </a:r>
            <a:r>
              <a:rPr lang="en-US" sz="4200" dirty="0" smtClean="0">
                <a:solidFill>
                  <a:schemeClr val="bg1"/>
                </a:solidFill>
              </a:rPr>
              <a:t>,</a:t>
            </a:r>
            <a:r>
              <a:rPr lang="zh-CN" altLang="en-US" sz="4200" dirty="0" smtClean="0">
                <a:solidFill>
                  <a:schemeClr val="bg1"/>
                </a:solidFill>
              </a:rPr>
              <a:t>睡在干草上</a:t>
            </a:r>
            <a:r>
              <a:rPr lang="en-US" sz="4200" dirty="0" smtClean="0">
                <a:solidFill>
                  <a:schemeClr val="bg1"/>
                </a:solidFill>
              </a:rPr>
              <a:t>.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sz="4400" dirty="0" smtClean="0">
              <a:solidFill>
                <a:schemeClr val="bg1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3900" dirty="0" smtClean="0">
                <a:solidFill>
                  <a:schemeClr val="bg1"/>
                </a:solidFill>
                <a:latin typeface="Arial Narrow" pitchFamily="34" charset="0"/>
              </a:rPr>
              <a:t>Away in a manger, No crib for His bed,</a:t>
            </a:r>
            <a:br>
              <a:rPr lang="en-US" sz="3900" dirty="0" smtClean="0">
                <a:solidFill>
                  <a:schemeClr val="bg1"/>
                </a:solidFill>
                <a:latin typeface="Arial Narrow" pitchFamily="34" charset="0"/>
              </a:rPr>
            </a:br>
            <a:r>
              <a:rPr lang="en-US" sz="3900" dirty="0" smtClean="0">
                <a:solidFill>
                  <a:schemeClr val="bg1"/>
                </a:solidFill>
                <a:latin typeface="Arial Narrow" pitchFamily="34" charset="0"/>
              </a:rPr>
              <a:t>The little Lord Jesus, </a:t>
            </a: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3900" dirty="0" smtClean="0">
                <a:solidFill>
                  <a:schemeClr val="bg1"/>
                </a:solidFill>
                <a:latin typeface="Arial Narrow" pitchFamily="34" charset="0"/>
              </a:rPr>
              <a:t>Laid down His sweet head.</a:t>
            </a: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3900" dirty="0" smtClean="0">
                <a:solidFill>
                  <a:schemeClr val="bg1"/>
                </a:solidFill>
                <a:latin typeface="Arial Narrow" pitchFamily="34" charset="0"/>
              </a:rPr>
              <a:t>The stars in the bright sky,</a:t>
            </a:r>
            <a:br>
              <a:rPr lang="en-US" sz="3900" dirty="0" smtClean="0">
                <a:solidFill>
                  <a:schemeClr val="bg1"/>
                </a:solidFill>
                <a:latin typeface="Arial Narrow" pitchFamily="34" charset="0"/>
              </a:rPr>
            </a:br>
            <a:r>
              <a:rPr lang="en-US" sz="3900" dirty="0" smtClean="0">
                <a:solidFill>
                  <a:schemeClr val="bg1"/>
                </a:solidFill>
                <a:latin typeface="Arial Narrow" pitchFamily="34" charset="0"/>
              </a:rPr>
              <a:t>Looked down where He lay,</a:t>
            </a:r>
            <a:br>
              <a:rPr lang="en-US" sz="3900" dirty="0" smtClean="0">
                <a:solidFill>
                  <a:schemeClr val="bg1"/>
                </a:solidFill>
                <a:latin typeface="Arial Narrow" pitchFamily="34" charset="0"/>
              </a:rPr>
            </a:br>
            <a:r>
              <a:rPr lang="en-US" sz="3900" dirty="0" smtClean="0">
                <a:solidFill>
                  <a:schemeClr val="bg1"/>
                </a:solidFill>
                <a:latin typeface="Arial Narrow" pitchFamily="34" charset="0"/>
              </a:rPr>
              <a:t>The little Lord Jesus, Asleep on the hay.</a:t>
            </a: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2200" dirty="0" smtClean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z="3600" smtClean="0">
                <a:solidFill>
                  <a:schemeClr val="bg1"/>
                </a:solidFill>
              </a:rPr>
              <a:t>The cattle are lowing,The poor Baby wakes,</a:t>
            </a:r>
            <a:br>
              <a:rPr lang="en-US" sz="3600" smtClean="0">
                <a:solidFill>
                  <a:schemeClr val="bg1"/>
                </a:solidFill>
              </a:rPr>
            </a:br>
            <a:r>
              <a:rPr lang="en-US" sz="3600" smtClean="0">
                <a:solidFill>
                  <a:schemeClr val="bg1"/>
                </a:solidFill>
              </a:rPr>
              <a:t>But little Lord Jesus,No crying He makes.</a:t>
            </a:r>
            <a:br>
              <a:rPr lang="en-US" sz="3600" smtClean="0">
                <a:solidFill>
                  <a:schemeClr val="bg1"/>
                </a:solidFill>
              </a:rPr>
            </a:br>
            <a:r>
              <a:rPr lang="en-US" sz="3600" smtClean="0">
                <a:solidFill>
                  <a:schemeClr val="bg1"/>
                </a:solidFill>
              </a:rPr>
              <a:t>I love Thee, Lord Jesus,</a:t>
            </a:r>
          </a:p>
          <a:p>
            <a:pPr algn="ctr" eaLnBrk="1" hangingPunct="1">
              <a:buFont typeface="Arial" charset="0"/>
              <a:buNone/>
            </a:pPr>
            <a:r>
              <a:rPr lang="en-US" sz="3600" smtClean="0">
                <a:solidFill>
                  <a:schemeClr val="bg1"/>
                </a:solidFill>
              </a:rPr>
              <a:t>Look down from the sky,</a:t>
            </a:r>
            <a:br>
              <a:rPr lang="en-US" sz="3600" smtClean="0">
                <a:solidFill>
                  <a:schemeClr val="bg1"/>
                </a:solidFill>
              </a:rPr>
            </a:br>
            <a:r>
              <a:rPr lang="en-US" sz="3600" smtClean="0">
                <a:solidFill>
                  <a:schemeClr val="bg1"/>
                </a:solidFill>
              </a:rPr>
              <a:t>And stay by my side,'Til morning is nigh.</a:t>
            </a:r>
            <a:br>
              <a:rPr lang="en-US" sz="3600" smtClean="0">
                <a:solidFill>
                  <a:schemeClr val="bg1"/>
                </a:solidFill>
              </a:rPr>
            </a:br>
            <a:endParaRPr lang="en-US" sz="3600" smtClean="0">
              <a:solidFill>
                <a:schemeClr val="bg1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zh-CN" altLang="en-US" sz="3600" smtClean="0">
                <a:solidFill>
                  <a:schemeClr val="bg1"/>
                </a:solidFill>
              </a:rPr>
              <a:t>众牲畜鸣鸣叫</a:t>
            </a:r>
            <a:r>
              <a:rPr lang="en-US" sz="3600" smtClean="0">
                <a:solidFill>
                  <a:schemeClr val="bg1"/>
                </a:solidFill>
              </a:rPr>
              <a:t>,</a:t>
            </a:r>
            <a:r>
              <a:rPr lang="zh-CN" altLang="en-US" sz="3600" smtClean="0">
                <a:solidFill>
                  <a:schemeClr val="bg1"/>
                </a:solidFill>
              </a:rPr>
              <a:t>圣婴忽惊醒</a:t>
            </a:r>
            <a:r>
              <a:rPr lang="en-US" sz="3600" smtClean="0">
                <a:solidFill>
                  <a:schemeClr val="bg1"/>
                </a:solidFill>
              </a:rPr>
              <a:t>,</a:t>
            </a:r>
          </a:p>
          <a:p>
            <a:pPr algn="ctr" eaLnBrk="1" hangingPunct="1">
              <a:buFont typeface="Arial" charset="0"/>
              <a:buNone/>
            </a:pPr>
            <a:r>
              <a:rPr lang="zh-CN" altLang="en-US" sz="3600" smtClean="0">
                <a:solidFill>
                  <a:schemeClr val="bg1"/>
                </a:solidFill>
              </a:rPr>
              <a:t>小小的主耶稣</a:t>
            </a:r>
            <a:r>
              <a:rPr lang="en-US" sz="3600" smtClean="0">
                <a:solidFill>
                  <a:schemeClr val="bg1"/>
                </a:solidFill>
              </a:rPr>
              <a:t>,</a:t>
            </a:r>
            <a:r>
              <a:rPr lang="zh-CN" altLang="en-US" sz="3600" smtClean="0">
                <a:solidFill>
                  <a:schemeClr val="bg1"/>
                </a:solidFill>
              </a:rPr>
              <a:t>却无哭啼声</a:t>
            </a:r>
            <a:r>
              <a:rPr lang="en-US" sz="3600" smtClean="0">
                <a:solidFill>
                  <a:schemeClr val="bg1"/>
                </a:solidFill>
              </a:rPr>
              <a:t>;</a:t>
            </a:r>
          </a:p>
          <a:p>
            <a:pPr algn="ctr" eaLnBrk="1" hangingPunct="1">
              <a:buFont typeface="Arial" charset="0"/>
              <a:buNone/>
            </a:pPr>
            <a:r>
              <a:rPr lang="zh-CN" altLang="en-US" sz="3600" smtClean="0">
                <a:solidFill>
                  <a:schemeClr val="bg1"/>
                </a:solidFill>
              </a:rPr>
              <a:t>我真爱主耶稣敬求近我身</a:t>
            </a:r>
            <a:r>
              <a:rPr lang="en-US" sz="3600" smtClean="0">
                <a:solidFill>
                  <a:schemeClr val="bg1"/>
                </a:solidFill>
              </a:rPr>
              <a:t>,</a:t>
            </a:r>
          </a:p>
          <a:p>
            <a:pPr algn="ctr" eaLnBrk="1" hangingPunct="1">
              <a:buFont typeface="Arial" charset="0"/>
              <a:buNone/>
            </a:pPr>
            <a:r>
              <a:rPr lang="zh-CN" altLang="en-US" sz="3600" smtClean="0">
                <a:solidFill>
                  <a:schemeClr val="bg1"/>
                </a:solidFill>
              </a:rPr>
              <a:t>靠近我的床边</a:t>
            </a:r>
            <a:r>
              <a:rPr lang="en-US" sz="3600" smtClean="0">
                <a:solidFill>
                  <a:schemeClr val="bg1"/>
                </a:solidFill>
              </a:rPr>
              <a:t>,</a:t>
            </a:r>
            <a:r>
              <a:rPr lang="zh-CN" altLang="en-US" sz="3600" smtClean="0">
                <a:solidFill>
                  <a:schemeClr val="bg1"/>
                </a:solidFill>
              </a:rPr>
              <a:t>守我到天明</a:t>
            </a:r>
            <a:r>
              <a:rPr lang="en-US" sz="3600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248400"/>
          </a:xfrm>
        </p:spPr>
        <p:txBody>
          <a:bodyPr/>
          <a:lstStyle/>
          <a:p>
            <a:pPr algn="ctr" eaLnBrk="1" hangingPunct="1">
              <a:buNone/>
            </a:pPr>
            <a:r>
              <a:rPr lang="zh-CN" altLang="en-US" sz="3600" dirty="0" smtClean="0">
                <a:solidFill>
                  <a:schemeClr val="bg1"/>
                </a:solidFill>
              </a:rPr>
              <a:t>恭敬求主耶稣</a:t>
            </a:r>
            <a:r>
              <a:rPr lang="en-US" sz="3600" dirty="0" smtClean="0">
                <a:solidFill>
                  <a:schemeClr val="bg1"/>
                </a:solidFill>
              </a:rPr>
              <a:t>,</a:t>
            </a:r>
            <a:r>
              <a:rPr lang="zh-CN" altLang="en-US" sz="3600" dirty="0" smtClean="0">
                <a:solidFill>
                  <a:schemeClr val="bg1"/>
                </a:solidFill>
              </a:rPr>
              <a:t>靠近我身旁</a:t>
            </a:r>
            <a:r>
              <a:rPr lang="en-US" sz="3600" dirty="0" smtClean="0">
                <a:solidFill>
                  <a:schemeClr val="bg1"/>
                </a:solidFill>
              </a:rPr>
              <a:t>,</a:t>
            </a:r>
          </a:p>
          <a:p>
            <a:pPr algn="ctr" eaLnBrk="1" hangingPunct="1">
              <a:buNone/>
            </a:pPr>
            <a:r>
              <a:rPr lang="zh-CN" altLang="en-US" sz="3600" dirty="0" smtClean="0">
                <a:solidFill>
                  <a:schemeClr val="bg1"/>
                </a:solidFill>
              </a:rPr>
              <a:t>爱护我接受我</a:t>
            </a:r>
            <a:r>
              <a:rPr lang="en-US" sz="3600" dirty="0" smtClean="0">
                <a:solidFill>
                  <a:schemeClr val="bg1"/>
                </a:solidFill>
              </a:rPr>
              <a:t>,</a:t>
            </a:r>
            <a:r>
              <a:rPr lang="zh-CN" altLang="en-US" sz="3600" dirty="0" smtClean="0">
                <a:solidFill>
                  <a:schemeClr val="bg1"/>
                </a:solidFill>
              </a:rPr>
              <a:t>做主的小羊</a:t>
            </a:r>
            <a:r>
              <a:rPr lang="en-US" sz="3600" dirty="0" smtClean="0">
                <a:solidFill>
                  <a:schemeClr val="bg1"/>
                </a:solidFill>
              </a:rPr>
              <a:t>;</a:t>
            </a:r>
          </a:p>
          <a:p>
            <a:pPr algn="ctr" eaLnBrk="1" hangingPunct="1">
              <a:buNone/>
            </a:pPr>
            <a:r>
              <a:rPr lang="zh-CN" altLang="en-US" sz="3600" dirty="0" smtClean="0">
                <a:solidFill>
                  <a:schemeClr val="bg1"/>
                </a:solidFill>
              </a:rPr>
              <a:t>也保护众孩童一齐都安康</a:t>
            </a:r>
            <a:r>
              <a:rPr lang="en-US" sz="3600" dirty="0" smtClean="0">
                <a:solidFill>
                  <a:schemeClr val="bg1"/>
                </a:solidFill>
              </a:rPr>
              <a:t>,</a:t>
            </a:r>
          </a:p>
          <a:p>
            <a:pPr algn="ctr" eaLnBrk="1" hangingPunct="1">
              <a:buNone/>
            </a:pPr>
            <a:r>
              <a:rPr lang="zh-CN" altLang="en-US" sz="3600" dirty="0" smtClean="0">
                <a:solidFill>
                  <a:schemeClr val="bg1"/>
                </a:solidFill>
              </a:rPr>
              <a:t>教我们都能够</a:t>
            </a:r>
            <a:r>
              <a:rPr lang="en-US" sz="3600" dirty="0" smtClean="0">
                <a:solidFill>
                  <a:schemeClr val="bg1"/>
                </a:solidFill>
              </a:rPr>
              <a:t>,</a:t>
            </a:r>
            <a:r>
              <a:rPr lang="zh-CN" altLang="en-US" sz="3600" dirty="0" smtClean="0">
                <a:solidFill>
                  <a:schemeClr val="bg1"/>
                </a:solidFill>
              </a:rPr>
              <a:t>跟主到天堂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</a:p>
          <a:p>
            <a:pPr algn="ctr" eaLnBrk="1" hangingPunct="1">
              <a:buFont typeface="Arial" charset="0"/>
              <a:buNone/>
            </a:pPr>
            <a:endParaRPr lang="en-US" sz="3600" dirty="0" smtClean="0">
              <a:solidFill>
                <a:schemeClr val="bg1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Be near me, Lord </a:t>
            </a:r>
            <a:r>
              <a:rPr lang="en-US" sz="3600" dirty="0" err="1" smtClean="0">
                <a:solidFill>
                  <a:schemeClr val="bg1"/>
                </a:solidFill>
              </a:rPr>
              <a:t>Jesus,I</a:t>
            </a:r>
            <a:r>
              <a:rPr lang="en-US" sz="3600" dirty="0" smtClean="0">
                <a:solidFill>
                  <a:schemeClr val="bg1"/>
                </a:solidFill>
              </a:rPr>
              <a:t> ask Thee to stay,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Close by me </a:t>
            </a:r>
            <a:r>
              <a:rPr lang="en-US" sz="3600" dirty="0" err="1" smtClean="0">
                <a:solidFill>
                  <a:schemeClr val="bg1"/>
                </a:solidFill>
              </a:rPr>
              <a:t>forever,And</a:t>
            </a:r>
            <a:r>
              <a:rPr lang="en-US" sz="3600" dirty="0" smtClean="0">
                <a:solidFill>
                  <a:schemeClr val="bg1"/>
                </a:solidFill>
              </a:rPr>
              <a:t> love me I pray.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Bless all the dear </a:t>
            </a:r>
            <a:r>
              <a:rPr lang="en-US" sz="3600" dirty="0" err="1" smtClean="0">
                <a:solidFill>
                  <a:schemeClr val="bg1"/>
                </a:solidFill>
              </a:rPr>
              <a:t>children,In</a:t>
            </a:r>
            <a:r>
              <a:rPr lang="en-US" sz="3600" dirty="0" smtClean="0">
                <a:solidFill>
                  <a:schemeClr val="bg1"/>
                </a:solidFill>
              </a:rPr>
              <a:t> Thy tender care,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And take us to </a:t>
            </a:r>
            <a:r>
              <a:rPr lang="en-US" sz="3600" dirty="0" err="1" smtClean="0">
                <a:solidFill>
                  <a:schemeClr val="bg1"/>
                </a:solidFill>
              </a:rPr>
              <a:t>heavenTo</a:t>
            </a:r>
            <a:r>
              <a:rPr lang="en-US" sz="3600" dirty="0" smtClean="0">
                <a:solidFill>
                  <a:schemeClr val="bg1"/>
                </a:solidFill>
              </a:rPr>
              <a:t> live with Thee there.</a:t>
            </a:r>
            <a:br>
              <a:rPr lang="en-US" sz="3600" dirty="0" smtClean="0">
                <a:solidFill>
                  <a:schemeClr val="bg1"/>
                </a:solidFill>
              </a:rPr>
            </a:b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066800"/>
            <a:ext cx="624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0000"/>
                </a:solidFill>
                <a:latin typeface="SimSun"/>
                <a:ea typeface="SimSun"/>
              </a:rPr>
              <a:t>牧 </a:t>
            </a:r>
            <a:r>
              <a:rPr lang="en-US" sz="5400" b="1" dirty="0" smtClean="0">
                <a:solidFill>
                  <a:srgbClr val="000000"/>
                </a:solidFill>
                <a:latin typeface="SimSun"/>
                <a:ea typeface="SimSun"/>
              </a:rPr>
              <a:t>禱</a:t>
            </a:r>
          </a:p>
          <a:p>
            <a:pPr algn="ctr"/>
            <a:r>
              <a:rPr lang="en-US" sz="5400" dirty="0" smtClean="0">
                <a:solidFill>
                  <a:srgbClr val="000000"/>
                </a:solidFill>
                <a:latin typeface="Arial Narrow"/>
                <a:ea typeface="SimSun"/>
              </a:rPr>
              <a:t>Pastoral </a:t>
            </a:r>
            <a:r>
              <a:rPr lang="en-US" sz="5400" dirty="0">
                <a:solidFill>
                  <a:srgbClr val="000000"/>
                </a:solidFill>
                <a:latin typeface="Arial Narrow"/>
                <a:ea typeface="SimSun"/>
              </a:rPr>
              <a:t>Prayer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2057400" y="3886212"/>
            <a:ext cx="5257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周修强牧師</a:t>
            </a:r>
            <a:endParaRPr lang="zh-CN" altLang="en-US" sz="5400" dirty="0">
              <a:latin typeface="SimSun" pitchFamily="2" charset="-122"/>
              <a:ea typeface="SimSun" pitchFamily="2" charset="-122"/>
            </a:endParaRPr>
          </a:p>
          <a:p>
            <a:pPr algn="ctr"/>
            <a:r>
              <a:rPr lang="en-US" sz="5400" b="1" dirty="0">
                <a:solidFill>
                  <a:srgbClr val="000000"/>
                </a:solidFill>
                <a:latin typeface="Arial Narrow" panose="020B0606020202030204" pitchFamily="34" charset="0"/>
                <a:ea typeface="KaiTi"/>
              </a:rPr>
              <a:t>Pastor Raymond </a:t>
            </a:r>
            <a:endParaRPr lang="en-US" sz="5400" dirty="0">
              <a:latin typeface="Arial Narrow" panose="020B0606020202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76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8600" y="152400"/>
            <a:ext cx="8915400" cy="1905000"/>
          </a:xfrm>
        </p:spPr>
        <p:txBody>
          <a:bodyPr>
            <a:normAutofit/>
          </a:bodyPr>
          <a:lstStyle/>
          <a:p>
            <a:pPr lvl="0"/>
            <a:r>
              <a:rPr lang="zh-CN" altLang="en-US" sz="4800" b="1" dirty="0" smtClean="0">
                <a:latin typeface="SimSun" pitchFamily="2" charset="-122"/>
                <a:ea typeface="SimSun" pitchFamily="2" charset="-122"/>
              </a:rPr>
              <a:t>献</a:t>
            </a:r>
            <a:r>
              <a:rPr lang="en-US" sz="4800" b="1" dirty="0" smtClean="0"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sz="4800" b="1" dirty="0" smtClean="0">
                <a:latin typeface="SimSun" pitchFamily="2" charset="-122"/>
                <a:ea typeface="SimSun" pitchFamily="2" charset="-122"/>
              </a:rPr>
              <a:t>詩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4800" dirty="0" smtClean="0">
                <a:latin typeface="Arial Narrow" pitchFamily="34" charset="0"/>
              </a:rPr>
              <a:t>Anthem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38400" y="5029199"/>
            <a:ext cx="4419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800" b="1" dirty="0" smtClean="0"/>
              <a:t>詩 班</a:t>
            </a:r>
            <a:endParaRPr lang="en-US" sz="4800" b="1" dirty="0" smtClean="0"/>
          </a:p>
          <a:p>
            <a:pPr algn="ctr"/>
            <a:r>
              <a:rPr lang="en-US" sz="4800" b="1" dirty="0" smtClean="0">
                <a:latin typeface="Arial Narrow" pitchFamily="34" charset="0"/>
              </a:rPr>
              <a:t>Choir</a:t>
            </a:r>
            <a:endParaRPr lang="en-US" sz="5400" b="1" dirty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6670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4800" dirty="0" smtClean="0">
                <a:solidFill>
                  <a:srgbClr val="C00000"/>
                </a:solidFill>
              </a:rPr>
              <a:t>到各山嶺去傳揚</a:t>
            </a:r>
            <a:endParaRPr lang="en-US" altLang="zh-TW" sz="4800" dirty="0" smtClean="0">
              <a:solidFill>
                <a:srgbClr val="C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solidFill>
                  <a:srgbClr val="C00000"/>
                </a:solidFill>
                <a:latin typeface="Arial Narrow" pitchFamily="34" charset="0"/>
              </a:rPr>
              <a:t>Go Tell It on the Mountains</a:t>
            </a:r>
            <a:endParaRPr lang="zh-TW" altLang="en-US" sz="4000" dirty="0">
              <a:solidFill>
                <a:srgbClr val="C00000"/>
              </a:solidFill>
              <a:latin typeface="Arial Narrow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066800"/>
            <a:ext cx="7010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600" b="1" dirty="0" smtClean="0"/>
              <a:t>到各山頂 去傳揚</a:t>
            </a:r>
          </a:p>
          <a:p>
            <a:pPr algn="ctr"/>
            <a:r>
              <a:rPr lang="en-US" sz="3600" dirty="0" smtClean="0">
                <a:latin typeface="Arial Narrow" pitchFamily="34" charset="0"/>
              </a:rPr>
              <a:t>Go, tell it on the mountain,</a:t>
            </a:r>
          </a:p>
          <a:p>
            <a:pPr algn="ctr"/>
            <a:r>
              <a:rPr lang="zh-TW" altLang="en-US" sz="3600" b="1" dirty="0" smtClean="0"/>
              <a:t>越過山崗 到各地方</a:t>
            </a:r>
          </a:p>
          <a:p>
            <a:pPr algn="ctr"/>
            <a:r>
              <a:rPr lang="en-US" sz="3600" dirty="0" smtClean="0">
                <a:latin typeface="Arial Narrow" pitchFamily="34" charset="0"/>
              </a:rPr>
              <a:t>Over the hills and everywhere;</a:t>
            </a:r>
          </a:p>
          <a:p>
            <a:pPr algn="ctr"/>
            <a:r>
              <a:rPr lang="zh-TW" altLang="en-US" sz="3600" b="1" dirty="0" smtClean="0"/>
              <a:t>到各山頂去傳揚 說基督已降生</a:t>
            </a:r>
          </a:p>
          <a:p>
            <a:pPr algn="ctr"/>
            <a:r>
              <a:rPr lang="en-US" sz="3600" dirty="0" smtClean="0">
                <a:latin typeface="Arial Narrow" pitchFamily="34" charset="0"/>
              </a:rPr>
              <a:t>Go, tell it on the mountain</a:t>
            </a:r>
          </a:p>
          <a:p>
            <a:pPr algn="ctr"/>
            <a:r>
              <a:rPr lang="en-US" sz="3600" dirty="0" smtClean="0">
                <a:latin typeface="Arial Narrow" pitchFamily="34" charset="0"/>
              </a:rPr>
              <a:t>That Jesus Christ is born!</a:t>
            </a:r>
            <a:endParaRPr lang="en-US" sz="36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219200"/>
            <a:ext cx="8001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 smtClean="0"/>
              <a:t>有牧羊人在野地 夜間看守群羊</a:t>
            </a:r>
          </a:p>
          <a:p>
            <a:pPr algn="ctr"/>
            <a:r>
              <a:rPr lang="en-US" sz="4000" dirty="0" smtClean="0">
                <a:latin typeface="Arial Narrow" pitchFamily="34" charset="0"/>
              </a:rPr>
              <a:t>While shepherds kept their watching over silent flocks by night</a:t>
            </a:r>
          </a:p>
          <a:p>
            <a:pPr algn="ctr"/>
            <a:r>
              <a:rPr lang="zh-TW" altLang="en-US" sz="4000" b="1" dirty="0" smtClean="0"/>
              <a:t>忽然自天上照耀 極聖潔的亮光</a:t>
            </a:r>
          </a:p>
          <a:p>
            <a:pPr algn="ctr"/>
            <a:r>
              <a:rPr lang="en-US" sz="4000" dirty="0" smtClean="0">
                <a:latin typeface="Arial Narrow" pitchFamily="34" charset="0"/>
              </a:rPr>
              <a:t>Behold throughout the heavens</a:t>
            </a:r>
          </a:p>
          <a:p>
            <a:pPr algn="ctr"/>
            <a:r>
              <a:rPr lang="en-US" sz="4000" dirty="0" smtClean="0">
                <a:latin typeface="Arial Narrow" pitchFamily="34" charset="0"/>
              </a:rPr>
              <a:t>There shone a holy light</a:t>
            </a:r>
            <a:endParaRPr lang="en-US" sz="36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066800"/>
            <a:ext cx="7010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600" b="1" dirty="0" smtClean="0"/>
              <a:t>到各山頂 去傳揚</a:t>
            </a:r>
          </a:p>
          <a:p>
            <a:pPr algn="ctr"/>
            <a:r>
              <a:rPr lang="en-US" sz="3600" dirty="0" smtClean="0">
                <a:latin typeface="Arial Narrow" pitchFamily="34" charset="0"/>
              </a:rPr>
              <a:t>Go, tell it on the mountain,</a:t>
            </a:r>
          </a:p>
          <a:p>
            <a:pPr algn="ctr"/>
            <a:r>
              <a:rPr lang="zh-TW" altLang="en-US" sz="3600" b="1" dirty="0" smtClean="0"/>
              <a:t>越過山崗 到各地方</a:t>
            </a:r>
          </a:p>
          <a:p>
            <a:pPr algn="ctr"/>
            <a:r>
              <a:rPr lang="en-US" sz="3600" dirty="0" smtClean="0">
                <a:latin typeface="Arial Narrow" pitchFamily="34" charset="0"/>
              </a:rPr>
              <a:t>Over the hills and everywhere;</a:t>
            </a:r>
          </a:p>
          <a:p>
            <a:pPr algn="ctr"/>
            <a:r>
              <a:rPr lang="zh-TW" altLang="en-US" sz="3600" b="1" dirty="0" smtClean="0"/>
              <a:t>到各山頂去傳揚 說基督已降生</a:t>
            </a:r>
          </a:p>
          <a:p>
            <a:pPr algn="ctr"/>
            <a:r>
              <a:rPr lang="en-US" sz="3600" dirty="0" smtClean="0">
                <a:latin typeface="Arial Narrow" pitchFamily="34" charset="0"/>
              </a:rPr>
              <a:t>Go, tell it on the mountain</a:t>
            </a:r>
          </a:p>
          <a:p>
            <a:pPr algn="ctr"/>
            <a:r>
              <a:rPr lang="en-US" sz="3600" dirty="0" smtClean="0">
                <a:latin typeface="Arial Narrow" pitchFamily="34" charset="0"/>
              </a:rPr>
              <a:t>That Jesus Christ is born!</a:t>
            </a:r>
            <a:endParaRPr lang="en-US" sz="36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066800"/>
            <a:ext cx="7924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 smtClean="0"/>
              <a:t>卑微低賤的馬棚 救主基督降生</a:t>
            </a:r>
          </a:p>
          <a:p>
            <a:pPr algn="ctr"/>
            <a:r>
              <a:rPr lang="en-US" sz="4000" dirty="0" smtClean="0">
                <a:latin typeface="Arial Narrow" pitchFamily="34" charset="0"/>
              </a:rPr>
              <a:t>Down in a lowly manger</a:t>
            </a:r>
          </a:p>
          <a:p>
            <a:pPr algn="ctr"/>
            <a:r>
              <a:rPr lang="en-US" sz="4000" dirty="0" smtClean="0">
                <a:latin typeface="Arial Narrow" pitchFamily="34" charset="0"/>
              </a:rPr>
              <a:t>The humble Christ was born</a:t>
            </a:r>
          </a:p>
          <a:p>
            <a:pPr algn="ctr"/>
            <a:r>
              <a:rPr lang="zh-TW" altLang="en-US" sz="4000" b="1" dirty="0" smtClean="0"/>
              <a:t>帶來救恩好福音 主將生人蒙恩</a:t>
            </a:r>
          </a:p>
          <a:p>
            <a:pPr algn="ctr"/>
            <a:r>
              <a:rPr lang="en-US" sz="4000" dirty="0" smtClean="0">
                <a:latin typeface="Arial Narrow" pitchFamily="34" charset="0"/>
              </a:rPr>
              <a:t>And brought us God’s salvation</a:t>
            </a:r>
          </a:p>
          <a:p>
            <a:pPr algn="ctr"/>
            <a:r>
              <a:rPr lang="en-US" sz="4000" dirty="0" smtClean="0">
                <a:latin typeface="Arial Narrow" pitchFamily="34" charset="0"/>
              </a:rPr>
              <a:t>That blessed Christmas morn.</a:t>
            </a:r>
            <a:endParaRPr lang="en-US" sz="40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 smtClean="0"/>
              <a:t>詩篇  </a:t>
            </a:r>
            <a:r>
              <a:rPr lang="en-US" sz="3200" dirty="0" smtClean="0">
                <a:latin typeface="Arial Narrow" pitchFamily="34" charset="0"/>
              </a:rPr>
              <a:t>84:10-12</a:t>
            </a:r>
            <a:r>
              <a:rPr lang="en-US" altLang="zh-TW" sz="3600" dirty="0" smtClean="0"/>
              <a:t> </a:t>
            </a:r>
            <a:r>
              <a:rPr lang="en-US" altLang="zh-TW" sz="3200" dirty="0" smtClean="0">
                <a:latin typeface="Arial Narrow" pitchFamily="34" charset="0"/>
              </a:rPr>
              <a:t>Psalms</a:t>
            </a:r>
            <a:endParaRPr lang="en-US" altLang="ja-JP" sz="3600" dirty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8153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spc="-300" baseline="30000" dirty="0" smtClean="0"/>
              <a:t>10 </a:t>
            </a:r>
            <a:r>
              <a:rPr lang="zh-TW" altLang="en-US" sz="2800" spc="-300" dirty="0" smtClean="0"/>
              <a:t>在 你 的 院 宇 住 一 日 ， 勝 似 在 別 處 住 千 日 ； 寧 可 在 我 神 殿 中 看 門 ， 不 願 住 在 惡 人 的 帳 棚 裡 。</a:t>
            </a:r>
            <a:r>
              <a:rPr lang="en-US" altLang="zh-TW" sz="2800" b="1" spc="-300" baseline="30000" dirty="0" smtClean="0"/>
              <a:t>11 </a:t>
            </a:r>
            <a:r>
              <a:rPr lang="zh-TW" altLang="en-US" sz="2800" spc="-300" dirty="0" smtClean="0"/>
              <a:t>因 為 耶 和 華 ─ 神 是 日 頭 ， 是 盾 牌 ， 要 賜 下 恩 惠 和 榮 耀 。 他 未 嘗 留 下 一 樣 好 處 不 給 那 些 行 動 正 直 的 人 。</a:t>
            </a:r>
            <a:r>
              <a:rPr lang="en-US" altLang="zh-TW" sz="2800" b="1" spc="-300" baseline="30000" dirty="0" smtClean="0"/>
              <a:t>12 </a:t>
            </a:r>
            <a:r>
              <a:rPr lang="zh-TW" altLang="en-US" sz="2800" spc="-300" dirty="0" smtClean="0"/>
              <a:t>萬 軍 之 耶 和 華 啊 ， 倚 靠 你 的 人 便 為 有 福 ！</a:t>
            </a:r>
            <a:endParaRPr lang="zh-TW" altLang="en-US" sz="2800" spc="-300" dirty="0"/>
          </a:p>
        </p:txBody>
      </p:sp>
      <p:sp>
        <p:nvSpPr>
          <p:cNvPr id="5" name="Rectangle 4"/>
          <p:cNvSpPr/>
          <p:nvPr/>
        </p:nvSpPr>
        <p:spPr>
          <a:xfrm>
            <a:off x="228600" y="3657600"/>
            <a:ext cx="8610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 Narrow" pitchFamily="34" charset="0"/>
              </a:rPr>
              <a:t>10 Better is one day in your courts than a thousand elsewhere; I would rather be a doorkeeper in the house of my God than dwell in the tents of the wicked. 11 For the Lord God is a sun and shield; the Lord bestows favor and honor; no good thing does he withhold from those whose walk is blameless. 12 O Lord Almighty, blessed is the man who trusts in you.</a:t>
            </a:r>
            <a:endParaRPr lang="en-US" sz="3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30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066800"/>
            <a:ext cx="7010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600" b="1" dirty="0" smtClean="0"/>
              <a:t>到各山頂 去傳揚</a:t>
            </a:r>
          </a:p>
          <a:p>
            <a:pPr algn="ctr"/>
            <a:r>
              <a:rPr lang="en-US" sz="3600" dirty="0" smtClean="0">
                <a:latin typeface="Arial Narrow" pitchFamily="34" charset="0"/>
              </a:rPr>
              <a:t>Go, tell it on the mountain,</a:t>
            </a:r>
          </a:p>
          <a:p>
            <a:pPr algn="ctr"/>
            <a:r>
              <a:rPr lang="zh-TW" altLang="en-US" sz="3600" b="1" dirty="0" smtClean="0"/>
              <a:t>越過山崗 到各地方</a:t>
            </a:r>
          </a:p>
          <a:p>
            <a:pPr algn="ctr"/>
            <a:r>
              <a:rPr lang="en-US" sz="3600" dirty="0" smtClean="0">
                <a:latin typeface="Arial Narrow" pitchFamily="34" charset="0"/>
              </a:rPr>
              <a:t>Over the hills and everywhere;</a:t>
            </a:r>
          </a:p>
          <a:p>
            <a:pPr algn="ctr"/>
            <a:r>
              <a:rPr lang="zh-TW" altLang="en-US" sz="3600" b="1" dirty="0" smtClean="0"/>
              <a:t>到各山頂去傳揚 說基督已降生</a:t>
            </a:r>
          </a:p>
          <a:p>
            <a:pPr algn="ctr"/>
            <a:r>
              <a:rPr lang="en-US" sz="3600" dirty="0" smtClean="0">
                <a:latin typeface="Arial Narrow" pitchFamily="34" charset="0"/>
              </a:rPr>
              <a:t>Go, tell it on the mountain</a:t>
            </a:r>
          </a:p>
          <a:p>
            <a:pPr algn="ctr"/>
            <a:r>
              <a:rPr lang="en-US" sz="3600" dirty="0" smtClean="0">
                <a:latin typeface="Arial Narrow" pitchFamily="34" charset="0"/>
              </a:rPr>
              <a:t>That Jesus Christ is born!</a:t>
            </a:r>
            <a:endParaRPr lang="en-US" sz="36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762000"/>
            <a:ext cx="4876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讀       經</a:t>
            </a:r>
            <a:endParaRPr lang="zh-CN" altLang="en-US" sz="48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en-US" sz="4800" dirty="0" smtClean="0">
                <a:solidFill>
                  <a:srgbClr val="000000"/>
                </a:solidFill>
                <a:latin typeface="Arial Narrow" panose="020B0606020202030204" pitchFamily="34" charset="0"/>
                <a:ea typeface="SimHei"/>
              </a:rPr>
              <a:t>Scripture Reading</a:t>
            </a:r>
            <a:endParaRPr lang="en-US" sz="4800" dirty="0">
              <a:latin typeface="Arial Narrow" panose="020B0606020202030204" pitchFamily="34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62200" y="4724400"/>
            <a:ext cx="447732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dirty="0" smtClean="0"/>
              <a:t>唐申生弟兄</a:t>
            </a:r>
            <a:endParaRPr lang="en-US" sz="4400" dirty="0" smtClean="0"/>
          </a:p>
          <a:p>
            <a:pPr algn="ctr"/>
            <a:r>
              <a:rPr lang="en-US" sz="4400" dirty="0" smtClean="0">
                <a:latin typeface="Arial Narrow" pitchFamily="34" charset="0"/>
              </a:rPr>
              <a:t>Samson Tong</a:t>
            </a:r>
            <a:endParaRPr lang="en-US" sz="4400" dirty="0">
              <a:latin typeface="Arial Narrow" pitchFamily="34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428666" y="2853155"/>
            <a:ext cx="4071949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742950" algn="l"/>
              </a:tabLst>
            </a:pPr>
            <a:r>
              <a:rPr lang="zh-CN" altLang="en-US" sz="4400" b="1" dirty="0" smtClean="0">
                <a:solidFill>
                  <a:srgbClr val="C00000"/>
                </a:solidFill>
              </a:rPr>
              <a:t>路加福音</a:t>
            </a:r>
            <a:r>
              <a:rPr lang="en-US" sz="4400" b="1" dirty="0" smtClean="0">
                <a:solidFill>
                  <a:srgbClr val="C00000"/>
                </a:solidFill>
              </a:rPr>
              <a:t> </a:t>
            </a:r>
            <a:r>
              <a:rPr lang="en-US" sz="4400" dirty="0" smtClean="0">
                <a:solidFill>
                  <a:srgbClr val="C00000"/>
                </a:solidFill>
                <a:latin typeface="Arial Narrow" pitchFamily="34" charset="0"/>
              </a:rPr>
              <a:t>2:1-14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742950" algn="l"/>
              </a:tabLst>
            </a:pPr>
            <a:r>
              <a:rPr lang="en-US" altLang="zh-CN" sz="4400" dirty="0" smtClean="0">
                <a:solidFill>
                  <a:srgbClr val="C00000"/>
                </a:solidFill>
                <a:latin typeface="Arial Narrow" pitchFamily="34" charset="0"/>
                <a:cs typeface="Arial" pitchFamily="34" charset="0"/>
              </a:rPr>
              <a:t>Luke</a:t>
            </a:r>
            <a:endParaRPr kumimoji="0" lang="en-US" altLang="zh-CN" sz="6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72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304800"/>
            <a:ext cx="87630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 smtClean="0"/>
              <a:t>當那些日子，該撒亞古士督有旨意下來，叫天下人民都報名上冊。</a:t>
            </a:r>
            <a:r>
              <a:rPr lang="en-US" sz="3600" baseline="30000" dirty="0" smtClean="0"/>
              <a:t>2</a:t>
            </a:r>
            <a:r>
              <a:rPr lang="zh-CN" altLang="en-US" sz="3600" dirty="0" smtClean="0"/>
              <a:t>這是居里扭作敘利亞巡撫的時候，頭一次行報名上冊的事。</a:t>
            </a:r>
            <a:r>
              <a:rPr lang="en-US" sz="3600" baseline="30000" dirty="0" smtClean="0"/>
              <a:t>3</a:t>
            </a:r>
            <a:r>
              <a:rPr lang="zh-CN" altLang="en-US" sz="3600" dirty="0" smtClean="0"/>
              <a:t>眾人各歸各城，報名上冊。</a:t>
            </a:r>
            <a:endParaRPr kumimoji="0" lang="zh-CN" altLang="en-US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048000"/>
            <a:ext cx="8763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Arial Narrow" pitchFamily="34" charset="0"/>
              </a:rPr>
              <a:t>In those days Caesar Augustus issued a decree that a census should be taken of the entire Roman world. </a:t>
            </a:r>
            <a:r>
              <a:rPr lang="en-US" sz="3200" baseline="30000" dirty="0" smtClean="0">
                <a:latin typeface="Arial Narrow" pitchFamily="34" charset="0"/>
              </a:rPr>
              <a:t>2 </a:t>
            </a:r>
            <a:r>
              <a:rPr lang="en-US" sz="3200" dirty="0" smtClean="0">
                <a:latin typeface="Arial Narrow" pitchFamily="34" charset="0"/>
              </a:rPr>
              <a:t>This was the first census that took place while</a:t>
            </a:r>
            <a:r>
              <a:rPr lang="en-US" sz="3200" baseline="300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Quirinius</a:t>
            </a:r>
            <a:r>
              <a:rPr lang="en-US" sz="3200" dirty="0" smtClean="0">
                <a:latin typeface="Arial Narrow" pitchFamily="34" charset="0"/>
              </a:rPr>
              <a:t> was governor of Syria. </a:t>
            </a:r>
            <a:r>
              <a:rPr lang="en-US" sz="3200" baseline="30000" dirty="0" smtClean="0">
                <a:latin typeface="Arial Narrow" pitchFamily="34" charset="0"/>
              </a:rPr>
              <a:t>3 </a:t>
            </a:r>
            <a:r>
              <a:rPr lang="en-US" sz="3200" dirty="0" smtClean="0">
                <a:latin typeface="Arial Narrow" pitchFamily="34" charset="0"/>
              </a:rPr>
              <a:t>And everyone went to their own town to register.</a:t>
            </a:r>
            <a:endParaRPr lang="en-US" sz="32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38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30000" dirty="0" smtClean="0"/>
              <a:t>4</a:t>
            </a:r>
            <a:r>
              <a:rPr lang="zh-CN" altLang="en-US" sz="3600" dirty="0" smtClean="0"/>
              <a:t>約瑟也從加利利的拿撒勒城上猶太去，到了大衛的城，名叫伯利恆，因他本是大衛一族一家的人，</a:t>
            </a:r>
            <a:r>
              <a:rPr lang="en-US" sz="3600" baseline="30000" dirty="0" smtClean="0"/>
              <a:t>5</a:t>
            </a:r>
            <a:r>
              <a:rPr lang="zh-CN" altLang="en-US" sz="3600" dirty="0" smtClean="0"/>
              <a:t>要和他所聘之妻馬利亞一 同報名上冊。那時馬利亞的身孕已經重了。</a:t>
            </a:r>
            <a:r>
              <a:rPr lang="en-US" sz="3600" baseline="30000" dirty="0" smtClean="0"/>
              <a:t>6</a:t>
            </a:r>
            <a:r>
              <a:rPr lang="zh-CN" altLang="en-US" sz="3600" dirty="0" smtClean="0"/>
              <a:t>他們在那裡的時候，馬利亞的產期到了，</a:t>
            </a:r>
            <a:endParaRPr lang="en-US" sz="36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3657600"/>
            <a:ext cx="8356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 smtClean="0">
                <a:latin typeface="Arial Narrow" pitchFamily="34" charset="0"/>
              </a:rPr>
              <a:t>4 </a:t>
            </a:r>
            <a:r>
              <a:rPr lang="en-US" sz="3200" dirty="0" smtClean="0">
                <a:latin typeface="Arial Narrow" pitchFamily="34" charset="0"/>
              </a:rPr>
              <a:t>So Joseph also went up from the town of Nazareth in Galilee to Judea, to Bethlehem the town of David, because he belonged to the house and line of David. </a:t>
            </a:r>
            <a:r>
              <a:rPr lang="en-US" sz="3200" baseline="30000" dirty="0" smtClean="0">
                <a:latin typeface="Arial Narrow" pitchFamily="34" charset="0"/>
              </a:rPr>
              <a:t>5 </a:t>
            </a:r>
            <a:r>
              <a:rPr lang="en-US" sz="3200" dirty="0" smtClean="0">
                <a:latin typeface="Arial Narrow" pitchFamily="34" charset="0"/>
              </a:rPr>
              <a:t>He went there to register with Mary, who was pledged to be married to him and was expecting a child. </a:t>
            </a:r>
            <a:r>
              <a:rPr lang="en-US" sz="3200" baseline="30000" dirty="0" smtClean="0">
                <a:latin typeface="Arial Narrow" pitchFamily="34" charset="0"/>
              </a:rPr>
              <a:t>6 </a:t>
            </a:r>
            <a:r>
              <a:rPr lang="en-US" sz="3200" dirty="0" smtClean="0">
                <a:latin typeface="Arial Narrow" pitchFamily="34" charset="0"/>
              </a:rPr>
              <a:t>While they were there, the time came for the baby to be born</a:t>
            </a:r>
            <a:endParaRPr lang="en-US" sz="32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27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1000" y="180201"/>
            <a:ext cx="8470900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baseline="30000" dirty="0" smtClean="0"/>
              <a:t>7</a:t>
            </a:r>
            <a:r>
              <a:rPr lang="zh-CN" altLang="en-US" sz="3600" dirty="0" smtClean="0"/>
              <a:t>就生了頭胎的兒子，用布包起來，放在馬槽裡，因為 客店裡沒有地方。</a:t>
            </a:r>
            <a:r>
              <a:rPr lang="en-US" sz="3600" baseline="30000" dirty="0" smtClean="0"/>
              <a:t>8</a:t>
            </a:r>
            <a:r>
              <a:rPr lang="zh-CN" altLang="en-US" sz="3600" dirty="0" smtClean="0"/>
              <a:t>在伯利恆之野地裡有牧羊的人，夜間按著更次看守 羊群。</a:t>
            </a:r>
            <a:r>
              <a:rPr lang="en-US" sz="3600" baseline="30000" dirty="0" smtClean="0"/>
              <a:t>9</a:t>
            </a:r>
            <a:r>
              <a:rPr lang="zh-CN" altLang="en-US" sz="3600" dirty="0" smtClean="0"/>
              <a:t>有主的使者站在他們旁邊，主的榮光四面照著他們；牧羊的人 就甚懼怕。</a:t>
            </a:r>
            <a:endParaRPr kumimoji="0" lang="zh-CN" altLang="en-US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1150" y="3124200"/>
            <a:ext cx="8610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aseline="30000" dirty="0" smtClean="0">
                <a:latin typeface="Arial Narrow" pitchFamily="34" charset="0"/>
              </a:rPr>
              <a:t>7 </a:t>
            </a:r>
            <a:r>
              <a:rPr lang="en-US" sz="3200" dirty="0" smtClean="0">
                <a:latin typeface="Arial Narrow" pitchFamily="34" charset="0"/>
              </a:rPr>
              <a:t>and she gave birth to her firstborn, a son. She wrapped him in cloths and placed him in a manger, because there was no guest room available for them. </a:t>
            </a:r>
            <a:r>
              <a:rPr lang="en-US" sz="3200" baseline="30000" dirty="0" smtClean="0">
                <a:latin typeface="Arial Narrow" pitchFamily="34" charset="0"/>
              </a:rPr>
              <a:t>8 </a:t>
            </a:r>
            <a:r>
              <a:rPr lang="en-US" sz="3200" dirty="0" smtClean="0">
                <a:latin typeface="Arial Narrow" pitchFamily="34" charset="0"/>
              </a:rPr>
              <a:t>And there were shepherds living out in the fields nearby, keeping watch over their flocks at night. </a:t>
            </a:r>
            <a:r>
              <a:rPr lang="en-US" sz="3200" baseline="30000" dirty="0" smtClean="0">
                <a:latin typeface="Arial Narrow" pitchFamily="34" charset="0"/>
              </a:rPr>
              <a:t>9 </a:t>
            </a:r>
            <a:r>
              <a:rPr lang="en-US" sz="3200" dirty="0" smtClean="0">
                <a:latin typeface="Arial Narrow" pitchFamily="34" charset="0"/>
              </a:rPr>
              <a:t>An angel of the Lord appeared to them, and the glory of the Lord shone around them, and they were terrified</a:t>
            </a:r>
            <a:endParaRPr lang="en-US" sz="32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429399"/>
            <a:ext cx="8458200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600" baseline="30000" dirty="0" smtClean="0"/>
              <a:t>10</a:t>
            </a:r>
            <a:r>
              <a:rPr lang="zh-CN" altLang="en-US" sz="3600" dirty="0" smtClean="0"/>
              <a:t>那天使對他們說：不要懼怕！我報給你們大喜的信息，是關乎萬民的；</a:t>
            </a:r>
            <a:r>
              <a:rPr lang="en-US" sz="3600" baseline="30000" dirty="0" smtClean="0"/>
              <a:t>11</a:t>
            </a:r>
            <a:r>
              <a:rPr lang="zh-CN" altLang="en-US" sz="3600" dirty="0" smtClean="0"/>
              <a:t>因今天在大衛的城裡，為你們生了救主，就是主基督。</a:t>
            </a:r>
            <a:r>
              <a:rPr lang="en-US" sz="3600" baseline="30000" dirty="0" smtClean="0"/>
              <a:t>12</a:t>
            </a:r>
            <a:r>
              <a:rPr lang="zh-CN" altLang="en-US" sz="3600" dirty="0" smtClean="0"/>
              <a:t>你們要看見一個嬰孩，包著布，臥在馬槽裡，那就是記號了。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152400" y="3429000"/>
            <a:ext cx="8763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aseline="30000" dirty="0" smtClean="0">
                <a:latin typeface="Arial Narrow" pitchFamily="34" charset="0"/>
              </a:rPr>
              <a:t>10 </a:t>
            </a:r>
            <a:r>
              <a:rPr lang="en-US" sz="3200" dirty="0" smtClean="0">
                <a:latin typeface="Arial Narrow" pitchFamily="34" charset="0"/>
              </a:rPr>
              <a:t>But the angel said to them, “Do not be afraid. I bring you good news that will cause great joy for all the people. </a:t>
            </a:r>
            <a:r>
              <a:rPr lang="en-US" sz="3200" baseline="30000" dirty="0" smtClean="0">
                <a:latin typeface="Arial Narrow" pitchFamily="34" charset="0"/>
              </a:rPr>
              <a:t>11 </a:t>
            </a:r>
            <a:r>
              <a:rPr lang="en-US" sz="3200" dirty="0" smtClean="0">
                <a:latin typeface="Arial Narrow" pitchFamily="34" charset="0"/>
              </a:rPr>
              <a:t>Today in the town of David a Savior has been born to you; he is the Messiah, the Lord. </a:t>
            </a:r>
            <a:r>
              <a:rPr lang="en-US" sz="3200" baseline="30000" dirty="0" smtClean="0">
                <a:latin typeface="Arial Narrow" pitchFamily="34" charset="0"/>
              </a:rPr>
              <a:t>12 </a:t>
            </a:r>
            <a:r>
              <a:rPr lang="en-US" sz="3200" dirty="0" smtClean="0">
                <a:latin typeface="Arial Narrow" pitchFamily="34" charset="0"/>
              </a:rPr>
              <a:t>This will be a sign to you: You will find a baby wrapped in cloths and lying in a manger.”  </a:t>
            </a:r>
            <a:endParaRPr lang="en-US" sz="32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983398"/>
            <a:ext cx="84582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600" baseline="30000" dirty="0" smtClean="0"/>
              <a:t>13</a:t>
            </a:r>
            <a:r>
              <a:rPr lang="zh-CN" altLang="en-US" sz="3600" dirty="0" smtClean="0"/>
              <a:t>忽然， 有一大隊天兵同那天使讚美神說：</a:t>
            </a:r>
            <a:r>
              <a:rPr lang="en-US" sz="3600" baseline="30000" dirty="0" smtClean="0"/>
              <a:t>14</a:t>
            </a:r>
            <a:r>
              <a:rPr lang="zh-CN" altLang="en-US" sz="3600" dirty="0" smtClean="0"/>
              <a:t>在至高之處榮耀歸與神！在地上平安歸與他所喜悅的人！ 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228600" y="3352800"/>
            <a:ext cx="8610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aseline="30000" dirty="0" smtClean="0">
                <a:latin typeface="Arial Narrow" pitchFamily="34" charset="0"/>
              </a:rPr>
              <a:t>13 </a:t>
            </a:r>
            <a:r>
              <a:rPr lang="en-US" sz="3200" dirty="0" smtClean="0">
                <a:latin typeface="Arial Narrow" pitchFamily="34" charset="0"/>
              </a:rPr>
              <a:t>Suddenly a great company of the heavenly host appeared with the angel, praising God and saying, </a:t>
            </a:r>
            <a:r>
              <a:rPr lang="en-US" sz="3200" baseline="30000" dirty="0" smtClean="0">
                <a:latin typeface="Arial Narrow" pitchFamily="34" charset="0"/>
              </a:rPr>
              <a:t>14 </a:t>
            </a:r>
            <a:r>
              <a:rPr lang="en-US" sz="3200" dirty="0" smtClean="0">
                <a:latin typeface="Arial Narrow" pitchFamily="34" charset="0"/>
              </a:rPr>
              <a:t>“Glory to God in the highest heaven, and on earth peace to those on whom his favor rests.”</a:t>
            </a:r>
            <a:endParaRPr lang="en-US" sz="32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2900" y="152400"/>
            <a:ext cx="297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000000"/>
                </a:solidFill>
                <a:latin typeface="SimSun"/>
                <a:ea typeface="SimSun"/>
              </a:rPr>
              <a:t>証   道</a:t>
            </a:r>
            <a:r>
              <a:rPr lang="en-US" sz="1600" dirty="0">
                <a:solidFill>
                  <a:srgbClr val="000000"/>
                </a:solidFill>
                <a:latin typeface="SimSun"/>
                <a:ea typeface="SimSun"/>
              </a:rPr>
              <a:t>
</a:t>
            </a:r>
            <a:r>
              <a:rPr lang="en-US" sz="4800" dirty="0" smtClean="0">
                <a:solidFill>
                  <a:srgbClr val="000000"/>
                </a:solidFill>
                <a:latin typeface="Arial Narrow"/>
                <a:ea typeface="SimSun"/>
              </a:rPr>
              <a:t>Message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2209800"/>
            <a:ext cx="60198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 smtClean="0">
                <a:solidFill>
                  <a:srgbClr val="C00000"/>
                </a:solidFill>
              </a:rPr>
              <a:t>奇妙的平安</a:t>
            </a:r>
            <a:endParaRPr lang="en-US" altLang="zh-CN" sz="4800" dirty="0" smtClean="0">
              <a:solidFill>
                <a:srgbClr val="C00000"/>
              </a:solidFill>
            </a:endParaRPr>
          </a:p>
          <a:p>
            <a:pPr algn="ctr"/>
            <a:r>
              <a:rPr lang="en-US" sz="4400" dirty="0" smtClean="0">
                <a:solidFill>
                  <a:srgbClr val="C00000"/>
                </a:solidFill>
                <a:latin typeface="Arial Narrow" pitchFamily="34" charset="0"/>
              </a:rPr>
              <a:t>The Wonder of Peace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endParaRPr lang="en-US" sz="4400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0" y="4419600"/>
            <a:ext cx="52578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周修强牧師</a:t>
            </a:r>
            <a:endParaRPr lang="zh-CN" altLang="en-US" sz="4400" dirty="0">
              <a:latin typeface="SimSun" pitchFamily="2" charset="-122"/>
              <a:ea typeface="SimSun" pitchFamily="2" charset="-122"/>
            </a:endParaRPr>
          </a:p>
          <a:p>
            <a:pPr algn="ctr"/>
            <a:r>
              <a:rPr lang="en-US" sz="4000" dirty="0">
                <a:solidFill>
                  <a:srgbClr val="000000"/>
                </a:solidFill>
                <a:latin typeface="Arial Narrow" panose="020B0606020202030204" pitchFamily="34" charset="0"/>
                <a:ea typeface="KaiTi"/>
              </a:rPr>
              <a:t>Pastor Raymond </a:t>
            </a:r>
            <a:endParaRPr lang="en-US" sz="4000" dirty="0">
              <a:latin typeface="Arial Narrow" panose="020B0606020202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89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09600" y="1685093"/>
            <a:ext cx="7696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4000" dirty="0" smtClean="0"/>
              <a:t>1.</a:t>
            </a:r>
            <a:r>
              <a:rPr lang="zh-CN" altLang="en-US" sz="4000" dirty="0" smtClean="0"/>
              <a:t>和睦的平安</a:t>
            </a:r>
            <a:endParaRPr lang="en-US" altLang="zh-CN" sz="4000" dirty="0" smtClean="0"/>
          </a:p>
          <a:p>
            <a:pPr lvl="0"/>
            <a:endParaRPr lang="en-US" sz="4000" dirty="0" smtClean="0"/>
          </a:p>
          <a:p>
            <a:pPr lvl="0"/>
            <a:r>
              <a:rPr lang="en-US" sz="4000" dirty="0" smtClean="0"/>
              <a:t>   </a:t>
            </a:r>
            <a:r>
              <a:rPr lang="en-US" sz="4000" dirty="0" smtClean="0">
                <a:latin typeface="Arial Narrow" pitchFamily="34" charset="0"/>
              </a:rPr>
              <a:t>Peace of Reconciliation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706399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zh-CN" altLang="en-US" sz="4000" dirty="0" smtClean="0"/>
              <a:t>羅馬書 </a:t>
            </a:r>
            <a:r>
              <a:rPr lang="en-US" sz="4000" dirty="0" smtClean="0"/>
              <a:t>8:28 </a:t>
            </a:r>
            <a:r>
              <a:rPr lang="zh-CN" altLang="en-US" sz="4000" dirty="0" smtClean="0"/>
              <a:t>我們曉得萬事都互相效力，叫愛神的人得益處</a:t>
            </a:r>
            <a:r>
              <a:rPr lang="en-US" altLang="zh-CN" sz="4000" dirty="0" smtClean="0"/>
              <a:t>,</a:t>
            </a:r>
            <a:r>
              <a:rPr lang="zh-CN" altLang="en-US" sz="4000" dirty="0" smtClean="0"/>
              <a:t>就是按他旨意被召的人</a:t>
            </a:r>
            <a:endParaRPr lang="en-US" sz="3600" dirty="0"/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304800" y="3506688"/>
            <a:ext cx="8382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 smtClean="0">
                <a:latin typeface="Arial Narrow" pitchFamily="34" charset="0"/>
              </a:rPr>
              <a:t>Romans 8:28 And we know that in all things God works for the good of those who love him, who have been called according to his purpose.</a:t>
            </a:r>
            <a:endParaRPr lang="en-US" sz="36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00200"/>
            <a:ext cx="8229600" cy="259080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latin typeface="+mn-ea"/>
                <a:ea typeface="+mn-ea"/>
              </a:rPr>
              <a:t>聽啊天使高聲唱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kumimoji="1" lang="zh-TW" altLang="en-US" sz="3600" b="1" dirty="0" smtClean="0">
                <a:latin typeface="華康中楷體"/>
                <a:ea typeface="DFKai-SB" pitchFamily="65" charset="-120"/>
              </a:rPr>
              <a:t> </a:t>
            </a:r>
            <a:r>
              <a:rPr kumimoji="1" lang="zh-TW" altLang="en-US" b="1" dirty="0" smtClean="0">
                <a:latin typeface="華康中楷體"/>
                <a:ea typeface="DFKai-SB" pitchFamily="65" charset="-120"/>
              </a:rPr>
              <a:t>   </a:t>
            </a:r>
            <a:r>
              <a:rPr kumimoji="1" lang="en-US" altLang="zh-TW" b="1" dirty="0" smtClean="0">
                <a:latin typeface="華康中楷體"/>
                <a:ea typeface="DFKai-SB" pitchFamily="65" charset="-120"/>
              </a:rPr>
              <a:t/>
            </a:r>
            <a:br>
              <a:rPr kumimoji="1" lang="en-US" altLang="zh-TW" b="1" dirty="0" smtClean="0">
                <a:latin typeface="華康中楷體"/>
                <a:ea typeface="DFKai-SB" pitchFamily="65" charset="-120"/>
              </a:rPr>
            </a:br>
            <a:r>
              <a:rPr lang="en-US" dirty="0" smtClean="0"/>
              <a:t> </a:t>
            </a:r>
            <a:r>
              <a:rPr lang="en-US" altLang="zh-TW" sz="4800" dirty="0" smtClean="0">
                <a:latin typeface="Arial Narrow" pitchFamily="34" charset="0"/>
              </a:rPr>
              <a:t>Hark! the herald angels sing</a:t>
            </a:r>
            <a:endParaRPr lang="en-US" sz="4000" dirty="0">
              <a:latin typeface="Arial Narrow" pitchFamily="34" charset="0"/>
              <a:ea typeface="KaiT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706399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zh-CN" altLang="en-US" sz="4000" dirty="0" smtClean="0"/>
              <a:t>啓示錄 </a:t>
            </a:r>
            <a:r>
              <a:rPr lang="en-US" sz="4000" dirty="0" smtClean="0"/>
              <a:t>21:4 </a:t>
            </a:r>
            <a:r>
              <a:rPr lang="zh-CN" altLang="en-US" sz="4000" dirty="0" smtClean="0"/>
              <a:t>神要擦去他們一切的眼淚；不再有死亡，也不再 有悲哀、哭號、疼痛，因為以前的事都過去了</a:t>
            </a:r>
            <a:endParaRPr lang="en-US" sz="4000" dirty="0"/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304800" y="3106580"/>
            <a:ext cx="8382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4000" dirty="0" smtClean="0">
                <a:latin typeface="Arial Narrow" pitchFamily="34" charset="0"/>
              </a:rPr>
              <a:t>Revelations 21:4 He will wipe every tear from their eyes. There will be no more death or mourning or crying or pain, for the old order of things has passed away.</a:t>
            </a:r>
            <a:endParaRPr lang="en-US" sz="40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1267600"/>
            <a:ext cx="86868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zh-CN" sz="4000" dirty="0" smtClean="0"/>
              <a:t>2. </a:t>
            </a:r>
            <a:r>
              <a:rPr lang="zh-CN" altLang="en-US" sz="4400" dirty="0" smtClean="0"/>
              <a:t>靈魂的平安</a:t>
            </a:r>
            <a:endParaRPr lang="en-US" sz="4000" dirty="0" smtClean="0"/>
          </a:p>
          <a:p>
            <a:pPr marL="742950" lvl="0" indent="-742950"/>
            <a:r>
              <a:rPr lang="en-US" sz="4000" dirty="0" smtClean="0"/>
              <a:t>   </a:t>
            </a:r>
          </a:p>
          <a:p>
            <a:pPr marL="742950" indent="-742950"/>
            <a:r>
              <a:rPr lang="en-US" sz="4000" dirty="0">
                <a:latin typeface="Arial Narrow" pitchFamily="34" charset="0"/>
              </a:rPr>
              <a:t> </a:t>
            </a:r>
            <a:r>
              <a:rPr lang="en-US" sz="4000" dirty="0" smtClean="0">
                <a:latin typeface="Arial Narrow" pitchFamily="34" charset="0"/>
              </a:rPr>
              <a:t>     Peace of Our Soul</a:t>
            </a:r>
          </a:p>
          <a:p>
            <a:pPr marL="742950" lvl="0" indent="-742950"/>
            <a:endParaRPr lang="en-US" sz="4000" dirty="0" smtClean="0">
              <a:latin typeface="Arial Narrow" pitchFamily="34" charset="0"/>
            </a:endParaRPr>
          </a:p>
          <a:p>
            <a:pPr marL="742950" indent="-742950"/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1883152"/>
            <a:ext cx="86868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zh-CN" sz="4000" dirty="0" smtClean="0"/>
              <a:t>3. </a:t>
            </a:r>
            <a:r>
              <a:rPr lang="zh-CN" altLang="en-US" sz="4400" dirty="0" smtClean="0"/>
              <a:t>＂安全感＂的平安</a:t>
            </a:r>
            <a:endParaRPr lang="en-US" sz="4000" dirty="0" smtClean="0"/>
          </a:p>
          <a:p>
            <a:pPr marL="742950" lvl="0" indent="-742950"/>
            <a:r>
              <a:rPr lang="en-US" sz="4000" dirty="0" smtClean="0"/>
              <a:t>   </a:t>
            </a:r>
          </a:p>
          <a:p>
            <a:pPr marL="742950" lvl="0" indent="-742950"/>
            <a:r>
              <a:rPr lang="en-US" sz="4000" dirty="0">
                <a:latin typeface="Arial Narrow" pitchFamily="34" charset="0"/>
              </a:rPr>
              <a:t> </a:t>
            </a:r>
            <a:r>
              <a:rPr lang="en-US" sz="4000" dirty="0" smtClean="0">
                <a:latin typeface="Arial Narrow" pitchFamily="34" charset="0"/>
              </a:rPr>
              <a:t>        Peace of Security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898268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zh-CN" altLang="en-US" sz="4000" dirty="0" smtClean="0"/>
              <a:t>約翰福音</a:t>
            </a:r>
            <a:r>
              <a:rPr lang="en-US" sz="4000" dirty="0" smtClean="0"/>
              <a:t>11:25  </a:t>
            </a:r>
            <a:r>
              <a:rPr lang="zh-CN" altLang="en-US" sz="4000" dirty="0" smtClean="0"/>
              <a:t>耶穌對他說：復活在我，生命也在我。信我的人雖然死了，也必復活。</a:t>
            </a:r>
            <a:endParaRPr lang="en-US" sz="4000" dirty="0"/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152400" y="3842267"/>
            <a:ext cx="8534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4000" dirty="0" smtClean="0">
                <a:latin typeface="Arial Narrow" pitchFamily="34" charset="0"/>
              </a:rPr>
              <a:t>John 11:25 Jesus said to her, “I am the resurrection and the life. The one who believes in me will live, even though they die. </a:t>
            </a:r>
            <a:endParaRPr lang="en-US" sz="40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838200"/>
            <a:ext cx="640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回應詩歌</a:t>
            </a:r>
            <a:endParaRPr lang="zh-CN" altLang="en-US" sz="5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en-US" sz="5400" dirty="0">
                <a:solidFill>
                  <a:srgbClr val="000000"/>
                </a:solidFill>
                <a:latin typeface="Arial Narrow" panose="020B0606020202030204" pitchFamily="34" charset="0"/>
                <a:ea typeface="SimSun"/>
              </a:rPr>
              <a:t>Response Hymn  </a:t>
            </a:r>
            <a:r>
              <a:rPr lang="en-US" sz="5400" b="1" dirty="0">
                <a:solidFill>
                  <a:srgbClr val="000000"/>
                </a:solidFill>
                <a:latin typeface="Arial Narrow" panose="020B0606020202030204" pitchFamily="34" charset="0"/>
                <a:ea typeface="SimSun"/>
              </a:rPr>
              <a:t> </a:t>
            </a:r>
            <a:endParaRPr lang="en-US" sz="5400" dirty="0">
              <a:latin typeface="Arial Narrow" panose="020B0606020202030204" pitchFamily="34" charset="0"/>
            </a:endParaRPr>
          </a:p>
          <a:p>
            <a:pPr algn="ctr"/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3528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 smtClean="0">
                <a:solidFill>
                  <a:srgbClr val="C00000"/>
                </a:solidFill>
                <a:ea typeface="宋体" pitchFamily="2" charset="-122"/>
              </a:rPr>
              <a:t>一件禮物</a:t>
            </a:r>
            <a:endParaRPr lang="en-US" altLang="zh-CN" sz="4800" dirty="0" smtClean="0">
              <a:solidFill>
                <a:srgbClr val="C00000"/>
              </a:solidFill>
              <a:ea typeface="宋体" pitchFamily="2" charset="-122"/>
            </a:endParaRPr>
          </a:p>
          <a:p>
            <a:pPr algn="ctr"/>
            <a:r>
              <a:rPr lang="en-US" altLang="zh-CN" sz="4800" dirty="0" smtClean="0">
                <a:solidFill>
                  <a:srgbClr val="C00000"/>
                </a:solidFill>
                <a:latin typeface="Arial Narrow" pitchFamily="34" charset="0"/>
                <a:ea typeface="宋体" pitchFamily="2" charset="-122"/>
              </a:rPr>
              <a:t>A Gift</a:t>
            </a:r>
            <a:endParaRPr lang="en-US" sz="4000" dirty="0">
              <a:solidFill>
                <a:srgbClr val="C0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74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4648200"/>
          </a:xfrm>
        </p:spPr>
        <p:txBody>
          <a:bodyPr/>
          <a:lstStyle/>
          <a:p>
            <a:r>
              <a:rPr lang="zh-CN" altLang="en-US" dirty="0">
                <a:ea typeface="宋体" pitchFamily="2" charset="-122"/>
              </a:rPr>
              <a:t>有一件禮物，你收到沒有 </a:t>
            </a:r>
            <a:r>
              <a:rPr lang="en-US" altLang="zh-CN" dirty="0">
                <a:ea typeface="宋体" pitchFamily="2" charset="-122"/>
              </a:rPr>
              <a:t>?</a:t>
            </a:r>
          </a:p>
          <a:p>
            <a:r>
              <a:rPr lang="zh-CN" altLang="en-US" dirty="0" smtClean="0">
                <a:ea typeface="宋体" pitchFamily="2" charset="-122"/>
              </a:rPr>
              <a:t>眼</a:t>
            </a:r>
            <a:r>
              <a:rPr lang="zh-CN" altLang="en-US" dirty="0">
                <a:ea typeface="宋体" pitchFamily="2" charset="-122"/>
              </a:rPr>
              <a:t>睛看不到，你心會知道</a:t>
            </a:r>
            <a:r>
              <a:rPr lang="zh-CN" altLang="en-US" dirty="0" smtClean="0">
                <a:ea typeface="宋体" pitchFamily="2" charset="-122"/>
              </a:rPr>
              <a:t>。</a:t>
            </a:r>
            <a:endParaRPr lang="en-US" altLang="zh-CN" dirty="0" smtClean="0">
              <a:ea typeface="宋体" pitchFamily="2" charset="-122"/>
            </a:endParaRPr>
          </a:p>
          <a:p>
            <a:r>
              <a:rPr lang="zh-CN" altLang="en-US" dirty="0" smtClean="0">
                <a:ea typeface="宋体" pitchFamily="2" charset="-122"/>
              </a:rPr>
              <a:t>這一件禮物，心門外等候，</a:t>
            </a:r>
            <a:endParaRPr lang="en-US" altLang="zh-CN" dirty="0" smtClean="0">
              <a:ea typeface="宋体" pitchFamily="2" charset="-122"/>
            </a:endParaRPr>
          </a:p>
          <a:p>
            <a:r>
              <a:rPr lang="zh-CN" altLang="en-US" dirty="0" smtClean="0">
                <a:ea typeface="宋体" pitchFamily="2" charset="-122"/>
              </a:rPr>
              <a:t>是為了你準備別人不能收。</a:t>
            </a:r>
          </a:p>
          <a:p>
            <a:r>
              <a:rPr lang="en-US" altLang="zh-CN" dirty="0" smtClean="0">
                <a:ea typeface="宋体" pitchFamily="2" charset="-122"/>
              </a:rPr>
              <a:t>Here is a gift; have you receive it?</a:t>
            </a:r>
          </a:p>
          <a:p>
            <a:r>
              <a:rPr lang="en-US" altLang="zh-CN" dirty="0" smtClean="0">
                <a:ea typeface="宋体" pitchFamily="2" charset="-122"/>
              </a:rPr>
              <a:t>You </a:t>
            </a:r>
            <a:r>
              <a:rPr lang="en-US" altLang="zh-CN" dirty="0">
                <a:ea typeface="宋体" pitchFamily="2" charset="-122"/>
              </a:rPr>
              <a:t>may not see it; your heart will know it</a:t>
            </a:r>
            <a:br>
              <a:rPr lang="en-US" altLang="zh-CN" dirty="0">
                <a:ea typeface="宋体" pitchFamily="2" charset="-122"/>
              </a:rPr>
            </a:br>
            <a:r>
              <a:rPr lang="en-US" altLang="zh-CN" dirty="0" smtClean="0">
                <a:ea typeface="宋体" pitchFamily="2" charset="-122"/>
              </a:rPr>
              <a:t>This </a:t>
            </a:r>
            <a:r>
              <a:rPr lang="en-US" altLang="zh-CN" dirty="0">
                <a:ea typeface="宋体" pitchFamily="2" charset="-122"/>
              </a:rPr>
              <a:t>gift is waiting outside of your heart.</a:t>
            </a:r>
          </a:p>
          <a:p>
            <a:r>
              <a:rPr lang="en-US" altLang="zh-CN" dirty="0" smtClean="0">
                <a:ea typeface="宋体" pitchFamily="2" charset="-122"/>
              </a:rPr>
              <a:t>The </a:t>
            </a:r>
            <a:r>
              <a:rPr lang="en-US" altLang="zh-CN" dirty="0">
                <a:ea typeface="宋体" pitchFamily="2" charset="-122"/>
              </a:rPr>
              <a:t>gift is for you; it is just for you.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80010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dirty="0" smtClean="0">
                <a:ea typeface="宋体" pitchFamily="2" charset="-122"/>
              </a:rPr>
              <a:t>生</a:t>
            </a:r>
            <a:r>
              <a:rPr lang="zh-CN" altLang="en-US" dirty="0">
                <a:ea typeface="宋体" pitchFamily="2" charset="-122"/>
              </a:rPr>
              <a:t>命有限，時光也會走</a:t>
            </a:r>
            <a:r>
              <a:rPr lang="zh-CN" altLang="en-US" dirty="0" smtClean="0">
                <a:ea typeface="宋体" pitchFamily="2" charset="-122"/>
              </a:rPr>
              <a:t>，</a:t>
            </a:r>
            <a:endParaRPr lang="en-US" altLang="zh-CN" dirty="0" smtClean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dirty="0" smtClean="0">
                <a:ea typeface="宋体" pitchFamily="2" charset="-122"/>
              </a:rPr>
              <a:t>如果你不珍惜，機會難留。</a:t>
            </a:r>
          </a:p>
          <a:p>
            <a:pPr>
              <a:lnSpc>
                <a:spcPct val="90000"/>
              </a:lnSpc>
            </a:pPr>
            <a:r>
              <a:rPr lang="zh-CN" altLang="en-US" dirty="0" smtClean="0">
                <a:ea typeface="宋体" pitchFamily="2" charset="-122"/>
              </a:rPr>
              <a:t>禮物雖然好，如果你不要，</a:t>
            </a:r>
            <a:endParaRPr lang="en-US" altLang="zh-CN" dirty="0" smtClean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dirty="0" smtClean="0">
                <a:ea typeface="宋体" pitchFamily="2" charset="-122"/>
              </a:rPr>
              <a:t>你怎麼能夠得到，怎麼能得到？</a:t>
            </a:r>
            <a:endParaRPr lang="en-US" altLang="zh-CN" dirty="0" smtClean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zh-CN" altLang="en-US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ea typeface="宋体" pitchFamily="2" charset="-122"/>
              </a:rPr>
              <a:t>The life is brief, the time passing-by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ea typeface="宋体" pitchFamily="2" charset="-122"/>
              </a:rPr>
              <a:t>The </a:t>
            </a:r>
            <a:r>
              <a:rPr lang="en-US" altLang="zh-CN" dirty="0">
                <a:ea typeface="宋体" pitchFamily="2" charset="-122"/>
              </a:rPr>
              <a:t>gift has come to you, It will go too. </a:t>
            </a:r>
            <a:br>
              <a:rPr lang="en-US" altLang="zh-CN" dirty="0">
                <a:ea typeface="宋体" pitchFamily="2" charset="-122"/>
              </a:rPr>
            </a:br>
            <a:r>
              <a:rPr lang="en-US" altLang="zh-CN" dirty="0" smtClean="0">
                <a:ea typeface="宋体" pitchFamily="2" charset="-122"/>
              </a:rPr>
              <a:t>The </a:t>
            </a:r>
            <a:r>
              <a:rPr lang="en-US" altLang="zh-CN" dirty="0">
                <a:ea typeface="宋体" pitchFamily="2" charset="-122"/>
              </a:rPr>
              <a:t>gift is so good. If you do not want,</a:t>
            </a:r>
          </a:p>
          <a:p>
            <a:pPr>
              <a:lnSpc>
                <a:spcPct val="90000"/>
              </a:lnSpc>
            </a:pPr>
            <a:r>
              <a:rPr lang="zh-CN" altLang="en-US" dirty="0" smtClean="0">
                <a:ea typeface="宋体" pitchFamily="2" charset="-122"/>
              </a:rPr>
              <a:t> </a:t>
            </a:r>
            <a:r>
              <a:rPr lang="en-US" altLang="zh-CN" dirty="0" smtClean="0">
                <a:ea typeface="宋体" pitchFamily="2" charset="-122"/>
              </a:rPr>
              <a:t>How </a:t>
            </a:r>
            <a:r>
              <a:rPr lang="en-US" altLang="zh-CN" dirty="0">
                <a:ea typeface="宋体" pitchFamily="2" charset="-122"/>
              </a:rPr>
              <a:t>can you receive it? How can you get it?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8610600" cy="6019800"/>
          </a:xfrm>
        </p:spPr>
        <p:txBody>
          <a:bodyPr/>
          <a:lstStyle/>
          <a:p>
            <a:r>
              <a:rPr lang="en-US" altLang="zh-CN" sz="3600" dirty="0" smtClean="0">
                <a:ea typeface="宋体" pitchFamily="2" charset="-122"/>
              </a:rPr>
              <a:t>Here is a gift; have you receive it?</a:t>
            </a:r>
          </a:p>
          <a:p>
            <a:r>
              <a:rPr lang="en-US" altLang="zh-CN" sz="3600" dirty="0" smtClean="0">
                <a:ea typeface="宋体" pitchFamily="2" charset="-122"/>
              </a:rPr>
              <a:t>You </a:t>
            </a:r>
            <a:r>
              <a:rPr lang="en-US" altLang="zh-CN" sz="3600" dirty="0">
                <a:ea typeface="宋体" pitchFamily="2" charset="-122"/>
              </a:rPr>
              <a:t>may not see it; your heart will know it</a:t>
            </a:r>
            <a:br>
              <a:rPr lang="en-US" altLang="zh-CN" sz="3600" dirty="0">
                <a:ea typeface="宋体" pitchFamily="2" charset="-122"/>
              </a:rPr>
            </a:br>
            <a:r>
              <a:rPr lang="en-US" altLang="zh-CN" sz="3600" dirty="0" smtClean="0">
                <a:ea typeface="宋体" pitchFamily="2" charset="-122"/>
              </a:rPr>
              <a:t>This </a:t>
            </a:r>
            <a:r>
              <a:rPr lang="en-US" altLang="zh-CN" sz="3600" dirty="0">
                <a:ea typeface="宋体" pitchFamily="2" charset="-122"/>
              </a:rPr>
              <a:t>gift is waiting outside of your heart.</a:t>
            </a:r>
          </a:p>
          <a:p>
            <a:r>
              <a:rPr lang="en-US" altLang="zh-CN" sz="3600" dirty="0" smtClean="0">
                <a:ea typeface="宋体" pitchFamily="2" charset="-122"/>
              </a:rPr>
              <a:t>The </a:t>
            </a:r>
            <a:r>
              <a:rPr lang="en-US" altLang="zh-CN" sz="3600" dirty="0">
                <a:ea typeface="宋体" pitchFamily="2" charset="-122"/>
              </a:rPr>
              <a:t>gift is for you; it is just for you. </a:t>
            </a:r>
            <a:endParaRPr lang="en-US" altLang="zh-CN" sz="3600" dirty="0" smtClean="0">
              <a:ea typeface="宋体" pitchFamily="2" charset="-122"/>
            </a:endParaRPr>
          </a:p>
          <a:p>
            <a:endParaRPr lang="en-US" altLang="zh-CN" dirty="0" smtClean="0">
              <a:ea typeface="宋体" pitchFamily="2" charset="-122"/>
            </a:endParaRPr>
          </a:p>
          <a:p>
            <a:r>
              <a:rPr lang="zh-CN" altLang="en-US" dirty="0" smtClean="0">
                <a:ea typeface="宋体" pitchFamily="2" charset="-122"/>
              </a:rPr>
              <a:t>有一件禮物，你收到沒有 </a:t>
            </a:r>
            <a:r>
              <a:rPr lang="en-US" altLang="zh-CN" dirty="0" smtClean="0">
                <a:ea typeface="宋体" pitchFamily="2" charset="-122"/>
              </a:rPr>
              <a:t>?</a:t>
            </a:r>
          </a:p>
          <a:p>
            <a:r>
              <a:rPr lang="zh-CN" altLang="en-US" dirty="0" smtClean="0">
                <a:ea typeface="宋体" pitchFamily="2" charset="-122"/>
              </a:rPr>
              <a:t>眼睛看不到，你心會知道。</a:t>
            </a:r>
            <a:endParaRPr lang="en-US" altLang="zh-CN" dirty="0" smtClean="0">
              <a:ea typeface="宋体" pitchFamily="2" charset="-122"/>
            </a:endParaRPr>
          </a:p>
          <a:p>
            <a:r>
              <a:rPr lang="zh-CN" altLang="en-US" dirty="0" smtClean="0">
                <a:ea typeface="宋体" pitchFamily="2" charset="-122"/>
              </a:rPr>
              <a:t>這一件禮物，心門外等候，</a:t>
            </a:r>
            <a:endParaRPr lang="en-US" altLang="zh-CN" dirty="0" smtClean="0">
              <a:ea typeface="宋体" pitchFamily="2" charset="-122"/>
            </a:endParaRPr>
          </a:p>
          <a:p>
            <a:r>
              <a:rPr lang="zh-CN" altLang="en-US" dirty="0" smtClean="0">
                <a:ea typeface="宋体" pitchFamily="2" charset="-122"/>
              </a:rPr>
              <a:t>是為了你準備別人不能收。</a:t>
            </a:r>
          </a:p>
          <a:p>
            <a:endParaRPr lang="en-US" altLang="zh-CN" dirty="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533400"/>
            <a:ext cx="83058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3600" dirty="0" smtClean="0">
                <a:ea typeface="宋体" pitchFamily="2" charset="-122"/>
              </a:rPr>
              <a:t>The </a:t>
            </a:r>
            <a:r>
              <a:rPr lang="en-US" altLang="zh-CN" sz="3600" dirty="0">
                <a:ea typeface="宋体" pitchFamily="2" charset="-122"/>
              </a:rPr>
              <a:t>life is brief, the time passing-by</a:t>
            </a:r>
          </a:p>
          <a:p>
            <a:pPr>
              <a:lnSpc>
                <a:spcPct val="90000"/>
              </a:lnSpc>
            </a:pPr>
            <a:r>
              <a:rPr lang="en-US" altLang="zh-CN" sz="3600" dirty="0" smtClean="0">
                <a:ea typeface="宋体" pitchFamily="2" charset="-122"/>
              </a:rPr>
              <a:t>The </a:t>
            </a:r>
            <a:r>
              <a:rPr lang="en-US" altLang="zh-CN" sz="3600" dirty="0">
                <a:ea typeface="宋体" pitchFamily="2" charset="-122"/>
              </a:rPr>
              <a:t>gift has come to you, It will go too. </a:t>
            </a:r>
            <a:br>
              <a:rPr lang="en-US" altLang="zh-CN" sz="3600" dirty="0">
                <a:ea typeface="宋体" pitchFamily="2" charset="-122"/>
              </a:rPr>
            </a:br>
            <a:r>
              <a:rPr lang="en-US" altLang="zh-CN" sz="3600" dirty="0" smtClean="0">
                <a:ea typeface="宋体" pitchFamily="2" charset="-122"/>
              </a:rPr>
              <a:t>The </a:t>
            </a:r>
            <a:r>
              <a:rPr lang="en-US" altLang="zh-CN" sz="3600" dirty="0">
                <a:ea typeface="宋体" pitchFamily="2" charset="-122"/>
              </a:rPr>
              <a:t>gift is so good. If you do not want,</a:t>
            </a:r>
          </a:p>
          <a:p>
            <a:pPr>
              <a:lnSpc>
                <a:spcPct val="90000"/>
              </a:lnSpc>
            </a:pPr>
            <a:r>
              <a:rPr lang="zh-CN" altLang="en-US" sz="3600" dirty="0" smtClean="0">
                <a:ea typeface="宋体" pitchFamily="2" charset="-122"/>
              </a:rPr>
              <a:t> </a:t>
            </a:r>
            <a:r>
              <a:rPr lang="en-US" altLang="zh-CN" sz="3600" dirty="0" smtClean="0">
                <a:ea typeface="宋体" pitchFamily="2" charset="-122"/>
              </a:rPr>
              <a:t>How </a:t>
            </a:r>
            <a:r>
              <a:rPr lang="en-US" altLang="zh-CN" sz="3600" dirty="0">
                <a:ea typeface="宋体" pitchFamily="2" charset="-122"/>
              </a:rPr>
              <a:t>can you receive it? </a:t>
            </a:r>
            <a:endParaRPr lang="en-US" altLang="zh-CN" sz="3600" dirty="0" smtClean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3600" dirty="0" smtClean="0">
                <a:ea typeface="宋体" pitchFamily="2" charset="-122"/>
              </a:rPr>
              <a:t>How </a:t>
            </a:r>
            <a:r>
              <a:rPr lang="en-US" altLang="zh-CN" sz="3600" dirty="0">
                <a:ea typeface="宋体" pitchFamily="2" charset="-122"/>
              </a:rPr>
              <a:t>can you get it</a:t>
            </a:r>
            <a:r>
              <a:rPr lang="en-US" altLang="zh-CN" sz="3600" dirty="0" smtClean="0">
                <a:ea typeface="宋体" pitchFamily="2" charset="-122"/>
              </a:rPr>
              <a:t>?</a:t>
            </a:r>
          </a:p>
          <a:p>
            <a:pPr>
              <a:lnSpc>
                <a:spcPct val="90000"/>
              </a:lnSpc>
            </a:pPr>
            <a:endParaRPr lang="en-US" altLang="zh-CN" sz="3600" dirty="0" smtClean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dirty="0" smtClean="0">
                <a:ea typeface="宋体" pitchFamily="2" charset="-122"/>
              </a:rPr>
              <a:t>生命有限，時光也會走，</a:t>
            </a:r>
            <a:endParaRPr lang="en-US" altLang="zh-CN" dirty="0" smtClean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dirty="0" smtClean="0">
                <a:ea typeface="宋体" pitchFamily="2" charset="-122"/>
              </a:rPr>
              <a:t>如果你不珍惜，機會難留。</a:t>
            </a:r>
          </a:p>
          <a:p>
            <a:pPr>
              <a:lnSpc>
                <a:spcPct val="90000"/>
              </a:lnSpc>
            </a:pPr>
            <a:r>
              <a:rPr lang="zh-CN" altLang="en-US" dirty="0" smtClean="0">
                <a:ea typeface="宋体" pitchFamily="2" charset="-122"/>
              </a:rPr>
              <a:t>禮物雖然好，如果你不要，</a:t>
            </a:r>
            <a:endParaRPr lang="en-US" altLang="zh-CN" dirty="0" smtClean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dirty="0" smtClean="0">
                <a:ea typeface="宋体" pitchFamily="2" charset="-122"/>
              </a:rPr>
              <a:t>你怎麼能夠得到，怎麼能得到？</a:t>
            </a:r>
            <a:endParaRPr lang="en-US" altLang="zh-CN" dirty="0" smtClean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dirty="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1534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dirty="0">
                <a:ea typeface="宋体" pitchFamily="2" charset="-122"/>
              </a:rPr>
              <a:t>親愛的朋友，你是否想到</a:t>
            </a:r>
            <a:r>
              <a:rPr lang="zh-CN" altLang="en-US" dirty="0" smtClean="0">
                <a:ea typeface="宋体" pitchFamily="2" charset="-122"/>
              </a:rPr>
              <a:t>，</a:t>
            </a:r>
            <a:endParaRPr lang="en-US" altLang="zh-CN" dirty="0" smtClean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dirty="0" smtClean="0">
                <a:ea typeface="宋体" pitchFamily="2" charset="-122"/>
              </a:rPr>
              <a:t>馬槽的嬰孩，是為你而來 </a:t>
            </a:r>
            <a:r>
              <a:rPr lang="en-US" altLang="zh-CN" dirty="0" smtClean="0">
                <a:ea typeface="宋体" pitchFamily="2" charset="-122"/>
              </a:rPr>
              <a:t>?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ea typeface="宋体" pitchFamily="2" charset="-122"/>
              </a:rPr>
              <a:t> </a:t>
            </a:r>
            <a:r>
              <a:rPr lang="zh-CN" altLang="en-US" dirty="0" smtClean="0">
                <a:ea typeface="宋体" pitchFamily="2" charset="-122"/>
              </a:rPr>
              <a:t>親愛的朋友，你是否了解，</a:t>
            </a:r>
            <a:endParaRPr lang="en-US" altLang="zh-CN" dirty="0" smtClean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dirty="0" smtClean="0">
                <a:ea typeface="宋体" pitchFamily="2" charset="-122"/>
              </a:rPr>
              <a:t>最好的禮物是人子主耶穌。</a:t>
            </a:r>
          </a:p>
          <a:p>
            <a:pPr>
              <a:lnSpc>
                <a:spcPct val="90000"/>
              </a:lnSpc>
            </a:pPr>
            <a:endParaRPr lang="zh-CN" altLang="en-US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ea typeface="宋体" pitchFamily="2" charset="-122"/>
              </a:rPr>
              <a:t>Dear my friend, have you realized it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ea typeface="宋体" pitchFamily="2" charset="-122"/>
              </a:rPr>
              <a:t>The </a:t>
            </a:r>
            <a:r>
              <a:rPr lang="en-US" altLang="zh-CN" dirty="0">
                <a:ea typeface="宋体" pitchFamily="2" charset="-122"/>
              </a:rPr>
              <a:t>baby in the mangle is coming for you?</a:t>
            </a:r>
            <a:br>
              <a:rPr lang="en-US" altLang="zh-CN" dirty="0">
                <a:ea typeface="宋体" pitchFamily="2" charset="-122"/>
              </a:rPr>
            </a:br>
            <a:r>
              <a:rPr lang="en-US" altLang="zh-CN" dirty="0" smtClean="0">
                <a:ea typeface="宋体" pitchFamily="2" charset="-122"/>
              </a:rPr>
              <a:t>Dear </a:t>
            </a:r>
            <a:r>
              <a:rPr lang="en-US" altLang="zh-CN" dirty="0">
                <a:ea typeface="宋体" pitchFamily="2" charset="-122"/>
              </a:rPr>
              <a:t>my friend, do you understand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ea typeface="宋体" pitchFamily="2" charset="-122"/>
              </a:rPr>
              <a:t>The </a:t>
            </a:r>
            <a:r>
              <a:rPr lang="en-US" altLang="zh-CN" dirty="0">
                <a:ea typeface="宋体" pitchFamily="2" charset="-122"/>
              </a:rPr>
              <a:t>best gift is Jesus Son of God?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purple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23363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8991600" cy="5867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4000" dirty="0" smtClean="0">
                <a:latin typeface="全真中黑體" pitchFamily="49" charset="-120"/>
                <a:ea typeface="全真中黑體" pitchFamily="49" charset="-120"/>
              </a:rPr>
              <a:t>聽啊天使高聲唱，榮耀歸於新生王！</a:t>
            </a:r>
          </a:p>
          <a:p>
            <a:pPr algn="ctr" eaLnBrk="1" hangingPunct="1">
              <a:buFontTx/>
              <a:buNone/>
            </a:pPr>
            <a:r>
              <a:rPr lang="zh-TW" altLang="en-US" sz="4000" dirty="0" smtClean="0">
                <a:latin typeface="全真中黑體" pitchFamily="49" charset="-120"/>
                <a:ea typeface="全真中黑體" pitchFamily="49" charset="-120"/>
              </a:rPr>
              <a:t>恩典臨地平安到，神人此後能和好！</a:t>
            </a:r>
          </a:p>
          <a:p>
            <a:pPr algn="ctr" eaLnBrk="1" hangingPunct="1">
              <a:buFontTx/>
              <a:buNone/>
            </a:pPr>
            <a:r>
              <a:rPr lang="zh-TW" altLang="en-US" sz="4000" dirty="0" smtClean="0">
                <a:latin typeface="全真中黑體" pitchFamily="49" charset="-120"/>
                <a:ea typeface="全真中黑體" pitchFamily="49" charset="-120"/>
              </a:rPr>
              <a:t>興起地上眾生靈，響應天上讚美聲；</a:t>
            </a:r>
          </a:p>
          <a:p>
            <a:pPr algn="ctr" eaLnBrk="1" hangingPunct="1">
              <a:buFontTx/>
              <a:buNone/>
            </a:pPr>
            <a:endParaRPr lang="zh-TW" altLang="en-US" sz="4000" dirty="0" smtClean="0"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buFontTx/>
              <a:buNone/>
            </a:pPr>
            <a:r>
              <a:rPr lang="en-US" altLang="zh-TW" sz="2800" dirty="0" smtClean="0">
                <a:solidFill>
                  <a:srgbClr val="FFFF00"/>
                </a:solidFill>
              </a:rPr>
              <a:t>Hark! the herald angels sing, “Glory to the newborn King!</a:t>
            </a:r>
            <a:br>
              <a:rPr lang="en-US" altLang="zh-TW" sz="2800" dirty="0" smtClean="0">
                <a:solidFill>
                  <a:srgbClr val="FFFF00"/>
                </a:solidFill>
              </a:rPr>
            </a:br>
            <a:r>
              <a:rPr lang="en-US" altLang="zh-TW" sz="2800" dirty="0" smtClean="0">
                <a:solidFill>
                  <a:srgbClr val="FFFF00"/>
                </a:solidFill>
              </a:rPr>
              <a:t>Peace on earth and mercy mild, God and sinners reconciled”</a:t>
            </a:r>
          </a:p>
          <a:p>
            <a:pPr algn="ctr" eaLnBrk="1" hangingPunct="1">
              <a:buFontTx/>
              <a:buNone/>
            </a:pPr>
            <a:r>
              <a:rPr lang="en-US" altLang="zh-TW" sz="2800" dirty="0" smtClean="0">
                <a:solidFill>
                  <a:srgbClr val="FFFF00"/>
                </a:solidFill>
              </a:rPr>
              <a:t>Joyful, all ye nations rise,  Join the triumph of the skies</a:t>
            </a:r>
            <a:r>
              <a:rPr lang="en-US" altLang="zh-TW" sz="2400" dirty="0" smtClean="0">
                <a:solidFill>
                  <a:srgbClr val="FFFF00"/>
                </a:solidFill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80010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dirty="0" smtClean="0">
                <a:ea typeface="宋体" pitchFamily="2" charset="-122"/>
              </a:rPr>
              <a:t>生</a:t>
            </a:r>
            <a:r>
              <a:rPr lang="zh-CN" altLang="en-US" dirty="0">
                <a:ea typeface="宋体" pitchFamily="2" charset="-122"/>
              </a:rPr>
              <a:t>命有限，時光也會走</a:t>
            </a:r>
            <a:r>
              <a:rPr lang="zh-CN" altLang="en-US" dirty="0" smtClean="0">
                <a:ea typeface="宋体" pitchFamily="2" charset="-122"/>
              </a:rPr>
              <a:t>，</a:t>
            </a:r>
            <a:endParaRPr lang="en-US" altLang="zh-CN" dirty="0" smtClean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dirty="0" smtClean="0">
                <a:ea typeface="宋体" pitchFamily="2" charset="-122"/>
              </a:rPr>
              <a:t>如果你不珍惜，機會難留。</a:t>
            </a:r>
          </a:p>
          <a:p>
            <a:pPr>
              <a:lnSpc>
                <a:spcPct val="90000"/>
              </a:lnSpc>
            </a:pPr>
            <a:r>
              <a:rPr lang="zh-CN" altLang="en-US" dirty="0" smtClean="0">
                <a:ea typeface="宋体" pitchFamily="2" charset="-122"/>
              </a:rPr>
              <a:t>禮物雖然好，如果你不要，</a:t>
            </a:r>
            <a:endParaRPr lang="en-US" altLang="zh-CN" dirty="0" smtClean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dirty="0" smtClean="0">
                <a:ea typeface="宋体" pitchFamily="2" charset="-122"/>
              </a:rPr>
              <a:t>你怎麼能夠得到，怎麼能得到？</a:t>
            </a:r>
            <a:endParaRPr lang="en-US" altLang="zh-CN" dirty="0" smtClean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zh-CN" altLang="en-US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ea typeface="宋体" pitchFamily="2" charset="-122"/>
              </a:rPr>
              <a:t>The life is brief, the time passing-by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ea typeface="宋体" pitchFamily="2" charset="-122"/>
              </a:rPr>
              <a:t>The </a:t>
            </a:r>
            <a:r>
              <a:rPr lang="en-US" altLang="zh-CN" dirty="0">
                <a:ea typeface="宋体" pitchFamily="2" charset="-122"/>
              </a:rPr>
              <a:t>gift has come to you, It will go too. </a:t>
            </a:r>
            <a:br>
              <a:rPr lang="en-US" altLang="zh-CN" dirty="0">
                <a:ea typeface="宋体" pitchFamily="2" charset="-122"/>
              </a:rPr>
            </a:br>
            <a:r>
              <a:rPr lang="en-US" altLang="zh-CN" dirty="0" smtClean="0">
                <a:ea typeface="宋体" pitchFamily="2" charset="-122"/>
              </a:rPr>
              <a:t>The </a:t>
            </a:r>
            <a:r>
              <a:rPr lang="en-US" altLang="zh-CN" dirty="0">
                <a:ea typeface="宋体" pitchFamily="2" charset="-122"/>
              </a:rPr>
              <a:t>gift is so good. If you do not want,</a:t>
            </a:r>
          </a:p>
          <a:p>
            <a:pPr>
              <a:lnSpc>
                <a:spcPct val="90000"/>
              </a:lnSpc>
            </a:pPr>
            <a:r>
              <a:rPr lang="zh-CN" altLang="en-US" dirty="0" smtClean="0">
                <a:ea typeface="宋体" pitchFamily="2" charset="-122"/>
              </a:rPr>
              <a:t> </a:t>
            </a:r>
            <a:r>
              <a:rPr lang="en-US" altLang="zh-CN" dirty="0" smtClean="0">
                <a:ea typeface="宋体" pitchFamily="2" charset="-122"/>
              </a:rPr>
              <a:t>How </a:t>
            </a:r>
            <a:r>
              <a:rPr lang="en-US" altLang="zh-CN" dirty="0">
                <a:ea typeface="宋体" pitchFamily="2" charset="-122"/>
              </a:rPr>
              <a:t>can you receive it? How can you get it?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796632"/>
            <a:ext cx="64770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zh-CN" sz="60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zh-CN" altLang="en-US" sz="6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奉</a:t>
            </a:r>
            <a:r>
              <a:rPr lang="en-US" sz="6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    </a:t>
            </a:r>
            <a:r>
              <a:rPr lang="zh-CN" altLang="en-US" sz="6000" b="1" dirty="0">
                <a:latin typeface="SimSun" panose="02010600030101010101" pitchFamily="2" charset="-122"/>
                <a:ea typeface="SimSun" panose="02010600030101010101" pitchFamily="2" charset="-122"/>
              </a:rPr>
              <a:t>献</a:t>
            </a:r>
            <a:r>
              <a:rPr lang="en-US" altLang="zh-CN" sz="1600" dirty="0"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altLang="zh-CN" sz="1600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5400" dirty="0">
                <a:latin typeface="Arial Narrow" panose="020B0606020202030204" pitchFamily="34" charset="0"/>
              </a:rPr>
              <a:t>Tithes &amp; Offerings</a:t>
            </a:r>
            <a:r>
              <a:rPr lang="en-US" sz="6000" dirty="0">
                <a:latin typeface="Arial Narrow" panose="020B0606020202030204" pitchFamily="34" charset="0"/>
              </a:rPr>
              <a:t/>
            </a:r>
            <a:br>
              <a:rPr lang="en-US" sz="6000" dirty="0">
                <a:latin typeface="Arial Narrow" panose="020B0606020202030204" pitchFamily="34" charset="0"/>
              </a:rPr>
            </a:br>
            <a:r>
              <a:rPr lang="en-US" sz="6000" b="1" dirty="0">
                <a:latin typeface="Arial Narrow" panose="020B0606020202030204" pitchFamily="34" charset="0"/>
              </a:rPr>
              <a:t/>
            </a:r>
            <a:br>
              <a:rPr lang="en-US" sz="6000" b="1" dirty="0">
                <a:latin typeface="Arial Narrow" panose="020B0606020202030204" pitchFamily="34" charset="0"/>
              </a:rPr>
            </a:b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86001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81534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zh-CN" sz="6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zh-CN" altLang="en-US" sz="6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歡 </a:t>
            </a:r>
            <a:r>
              <a:rPr lang="zh-CN" altLang="en-US" sz="6000" b="1" dirty="0">
                <a:latin typeface="SimSun" panose="02010600030101010101" pitchFamily="2" charset="-122"/>
                <a:ea typeface="SimSun" panose="02010600030101010101" pitchFamily="2" charset="-122"/>
              </a:rPr>
              <a:t>迎 及 報 告</a:t>
            </a:r>
            <a:r>
              <a:rPr lang="en-US" sz="6000" dirty="0"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sz="6000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endParaRPr lang="en-US" sz="60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en-US" sz="6000" b="1" dirty="0" smtClean="0">
                <a:latin typeface="Arial Narrow" panose="020B0606020202030204" pitchFamily="34" charset="0"/>
              </a:rPr>
              <a:t>Welcome</a:t>
            </a:r>
          </a:p>
          <a:p>
            <a:pPr algn="ctr"/>
            <a:r>
              <a:rPr lang="en-US" sz="6000" b="1" dirty="0" smtClean="0">
                <a:latin typeface="Arial Narrow" panose="020B0606020202030204" pitchFamily="34" charset="0"/>
              </a:rPr>
              <a:t>and </a:t>
            </a:r>
          </a:p>
          <a:p>
            <a:pPr algn="ctr"/>
            <a:r>
              <a:rPr lang="en-US" sz="6000" b="1" dirty="0" smtClean="0">
                <a:latin typeface="Arial Narrow" panose="020B0606020202030204" pitchFamily="34" charset="0"/>
              </a:rPr>
              <a:t> </a:t>
            </a:r>
            <a:r>
              <a:rPr lang="en-US" sz="6000" b="1" dirty="0">
                <a:latin typeface="Arial Narrow" panose="020B0606020202030204" pitchFamily="34" charset="0"/>
              </a:rPr>
              <a:t>Announcements</a:t>
            </a:r>
            <a:r>
              <a:rPr lang="en-US" sz="6000" dirty="0">
                <a:latin typeface="Arial Narrow" panose="020B0606020202030204" pitchFamily="34" charset="0"/>
              </a:rPr>
              <a:t/>
            </a:r>
            <a:br>
              <a:rPr lang="en-US" sz="6000" dirty="0">
                <a:latin typeface="Arial Narrow" panose="020B0606020202030204" pitchFamily="34" charset="0"/>
              </a:rPr>
            </a:br>
            <a:r>
              <a:rPr lang="en-US" sz="6000" dirty="0">
                <a:latin typeface="Arial Narrow" panose="020B0606020202030204" pitchFamily="34" charset="0"/>
              </a:rPr>
              <a:t/>
            </a:r>
            <a:br>
              <a:rPr lang="en-US" sz="6000" dirty="0">
                <a:latin typeface="Arial Narrow" panose="020B0606020202030204" pitchFamily="34" charset="0"/>
              </a:rPr>
            </a:br>
            <a:endParaRPr lang="en-US" sz="6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79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676403"/>
            <a:ext cx="5486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b="1" dirty="0">
                <a:latin typeface="SimSun" panose="02010600030101010101" pitchFamily="2" charset="-122"/>
                <a:ea typeface="SimSun" panose="02010600030101010101" pitchFamily="2" charset="-122"/>
              </a:rPr>
              <a:t>三一頌</a:t>
            </a:r>
            <a:endParaRPr lang="en-US" sz="6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en-US" sz="6000" b="1" dirty="0">
                <a:latin typeface="Arial Narrow" panose="020B0606020202030204" pitchFamily="34" charset="0"/>
                <a:cs typeface="Arial" panose="020B0604020202020204" pitchFamily="34" charset="0"/>
              </a:rPr>
              <a:t>Doxology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20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52400"/>
            <a:ext cx="792480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 讚</a:t>
            </a:r>
            <a:r>
              <a:rPr lang="zh-TW" altLang="en-US" sz="4000" b="1" dirty="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美真神萬福之根</a:t>
            </a:r>
            <a:r>
              <a:rPr lang="en-US" altLang="zh-TW" sz="4000" b="1" dirty="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,</a:t>
            </a:r>
            <a:r>
              <a:rPr lang="zh-TW" altLang="en-US" sz="4000" b="1" dirty="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endParaRPr lang="en-US" altLang="zh-TW" sz="4000" b="1" dirty="0"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zh-TW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 世</a:t>
            </a:r>
            <a:r>
              <a:rPr lang="zh-TW" altLang="en-US" sz="4000" b="1" dirty="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上萬民讚美主恩</a:t>
            </a:r>
            <a:endParaRPr lang="en-US" altLang="zh-TW" sz="4000" b="1" dirty="0"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zh-TW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 天</a:t>
            </a:r>
            <a:r>
              <a:rPr lang="zh-TW" altLang="en-US" sz="4000" b="1" dirty="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使天軍讚美主名</a:t>
            </a:r>
            <a:r>
              <a:rPr lang="en-US" altLang="zh-TW" sz="4000" b="1" dirty="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,</a:t>
            </a:r>
            <a:r>
              <a:rPr lang="zh-TW" altLang="en-US" sz="4000" b="1" dirty="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endParaRPr lang="en-US" altLang="zh-TW" sz="4000" b="1" dirty="0"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zh-TW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 讚</a:t>
            </a:r>
            <a:r>
              <a:rPr lang="zh-TW" altLang="en-US" sz="4000" b="1" dirty="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美聖父聖子聖靈</a:t>
            </a:r>
            <a:endParaRPr lang="en-US" altLang="zh-TW" sz="4000" b="1" dirty="0"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zh-TW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      阿</a:t>
            </a:r>
            <a:r>
              <a:rPr lang="zh-TW" altLang="en-US" sz="4000" b="1" dirty="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門</a:t>
            </a:r>
            <a:endParaRPr lang="en-US" sz="4000" b="1" dirty="0"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endParaRPr lang="en-US" altLang="zh-TW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4000" dirty="0">
                <a:latin typeface="Arial Narrow" panose="020B0606020202030204" pitchFamily="34" charset="0"/>
                <a:cs typeface="Arial" panose="020B0604020202020204" pitchFamily="34" charset="0"/>
              </a:rPr>
              <a:t>Praise God, from whom all blessings flow;</a:t>
            </a:r>
          </a:p>
          <a:p>
            <a:r>
              <a:rPr lang="en-US" sz="4000" dirty="0">
                <a:latin typeface="Arial Narrow" panose="020B0606020202030204" pitchFamily="34" charset="0"/>
                <a:cs typeface="Arial" panose="020B0604020202020204" pitchFamily="34" charset="0"/>
              </a:rPr>
              <a:t>Praise Him, all creatures here below,</a:t>
            </a:r>
          </a:p>
          <a:p>
            <a:r>
              <a:rPr lang="en-US" sz="4000" dirty="0">
                <a:latin typeface="Arial Narrow" panose="020B0606020202030204" pitchFamily="34" charset="0"/>
                <a:cs typeface="Arial" panose="020B0604020202020204" pitchFamily="34" charset="0"/>
              </a:rPr>
              <a:t>Praise Him above, ye heavenly host,</a:t>
            </a:r>
          </a:p>
          <a:p>
            <a:r>
              <a:rPr lang="en-US" sz="4000" dirty="0">
                <a:latin typeface="Arial Narrow" panose="020B0606020202030204" pitchFamily="34" charset="0"/>
                <a:cs typeface="Arial" panose="020B0604020202020204" pitchFamily="34" charset="0"/>
              </a:rPr>
              <a:t>Praise Father, Son, and Holy Ghost </a:t>
            </a:r>
          </a:p>
          <a:p>
            <a:r>
              <a:rPr lang="en-US" sz="40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                     Amen</a:t>
            </a:r>
            <a:endParaRPr lang="en-US" sz="40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82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52400" y="1905002"/>
            <a:ext cx="9296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>
                <a:latin typeface="SimSun" panose="02010600030101010101" pitchFamily="2" charset="-122"/>
                <a:ea typeface="SimSun" panose="02010600030101010101" pitchFamily="2" charset="-122"/>
              </a:rPr>
              <a:t>默禱散會</a:t>
            </a:r>
            <a:endParaRPr lang="en-US" altLang="zh-CN" sz="6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endParaRPr lang="en-US" b="1" dirty="0">
              <a:latin typeface="Arial Narrow" panose="020B0606020202030204" pitchFamily="34" charset="0"/>
              <a:ea typeface="SimSun" panose="02010600030101010101" pitchFamily="2" charset="-122"/>
            </a:endParaRPr>
          </a:p>
          <a:p>
            <a:pPr algn="ctr"/>
            <a:r>
              <a:rPr lang="en-US" sz="5400" b="1" dirty="0">
                <a:latin typeface="Arial Narrow" panose="020B0606020202030204" pitchFamily="34" charset="0"/>
                <a:ea typeface="SimSun" panose="02010600030101010101" pitchFamily="2" charset="-122"/>
              </a:rPr>
              <a:t>Quiet Meditation &amp; </a:t>
            </a:r>
            <a:r>
              <a:rPr lang="en-US" sz="5400" b="1" dirty="0" smtClean="0">
                <a:latin typeface="Arial Narrow" panose="020B0606020202030204" pitchFamily="34" charset="0"/>
                <a:ea typeface="SimSun" panose="02010600030101010101" pitchFamily="2" charset="-122"/>
              </a:rPr>
              <a:t>Dismissal</a:t>
            </a:r>
            <a:endParaRPr lang="en-US" sz="5400" b="1" dirty="0">
              <a:latin typeface="Arial Narrow" panose="020B0606020202030204" pitchFamily="34" charset="0"/>
              <a:ea typeface="SimSun" panose="02010600030101010101" pitchFamily="2" charset="-122"/>
            </a:endParaRPr>
          </a:p>
          <a:p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09030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purple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37" y="304800"/>
            <a:ext cx="9123363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8382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zh-TW" altLang="en-US" sz="4000" dirty="0" smtClean="0">
                <a:latin typeface="全真中黑體" pitchFamily="49" charset="-120"/>
                <a:ea typeface="全真中黑體" pitchFamily="49" charset="-120"/>
              </a:rPr>
              <a:t>天唱地和樂歡騰，基督降生伯利恆！</a:t>
            </a:r>
            <a:endParaRPr lang="en-US" altLang="zh-TW" sz="4000" dirty="0" smtClean="0">
              <a:latin typeface="全真中黑體" pitchFamily="49" charset="-120"/>
              <a:ea typeface="全真中黑體" pitchFamily="49" charset="-120"/>
            </a:endParaRP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zh-TW" altLang="en-US" sz="4000" kern="0" dirty="0" smtClean="0">
                <a:solidFill>
                  <a:srgbClr val="FFFFFF"/>
                </a:solidFill>
                <a:latin typeface="全真中黑體" pitchFamily="49" charset="-120"/>
                <a:ea typeface="全真中黑體" pitchFamily="49" charset="-120"/>
              </a:rPr>
              <a:t>聽</a:t>
            </a:r>
            <a:r>
              <a:rPr kumimoji="1" lang="zh-TW" altLang="en-US" sz="4000" kern="0" dirty="0">
                <a:solidFill>
                  <a:srgbClr val="FFFFFF"/>
                </a:solidFill>
                <a:latin typeface="全真中黑體" pitchFamily="49" charset="-120"/>
                <a:ea typeface="全真中黑體" pitchFamily="49" charset="-120"/>
              </a:rPr>
              <a:t>啊，天使高聲唱，</a:t>
            </a: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zh-TW" altLang="en-US" sz="4000" kern="0" dirty="0">
                <a:solidFill>
                  <a:srgbClr val="FFFFFF"/>
                </a:solidFill>
                <a:latin typeface="全真中黑體" pitchFamily="49" charset="-120"/>
                <a:ea typeface="全真中黑體" pitchFamily="49" charset="-120"/>
              </a:rPr>
              <a:t>榮耀歸於新生王。</a:t>
            </a:r>
            <a:endParaRPr kumimoji="1" lang="en-US" altLang="zh-TW" sz="4000" kern="0" dirty="0">
              <a:solidFill>
                <a:srgbClr val="FFFFFF"/>
              </a:solidFill>
              <a:latin typeface="全真中黑體" pitchFamily="49" charset="-120"/>
              <a:ea typeface="全真中黑體" pitchFamily="49" charset="-120"/>
            </a:endParaRP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zh-TW" sz="4000" dirty="0" smtClean="0">
                <a:solidFill>
                  <a:srgbClr val="FFFF00"/>
                </a:solidFill>
                <a:latin typeface="Arial Narrow" pitchFamily="34" charset="0"/>
              </a:rPr>
              <a:t>With the angelic host proclaim, “Christ is born in Bethlehem”</a:t>
            </a:r>
            <a:endParaRPr kumimoji="1" lang="en-US" altLang="zh-TW" sz="4000" kern="0" dirty="0">
              <a:solidFill>
                <a:srgbClr val="FFFFFF"/>
              </a:solidFill>
              <a:latin typeface="Arial Narrow" pitchFamily="34" charset="0"/>
              <a:ea typeface="全真中黑體" pitchFamily="49" charset="-120"/>
            </a:endParaRP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en-US" altLang="zh-TW" sz="4000" dirty="0">
                <a:solidFill>
                  <a:srgbClr val="FFFF00"/>
                </a:solidFill>
                <a:latin typeface="Arial Narrow" pitchFamily="34" charset="0"/>
              </a:rPr>
              <a:t>Hark! the herald angels sing, </a:t>
            </a:r>
            <a:br>
              <a:rPr kumimoji="1" lang="en-US" altLang="zh-TW" sz="4000" dirty="0">
                <a:solidFill>
                  <a:srgbClr val="FFFF00"/>
                </a:solidFill>
                <a:latin typeface="Arial Narrow" pitchFamily="34" charset="0"/>
              </a:rPr>
            </a:br>
            <a:r>
              <a:rPr kumimoji="1" lang="en-US" altLang="zh-TW" sz="4000" dirty="0">
                <a:solidFill>
                  <a:srgbClr val="FFFF00"/>
                </a:solidFill>
                <a:latin typeface="Arial Narrow" pitchFamily="34" charset="0"/>
              </a:rPr>
              <a:t>“Glory to the new-born King”</a:t>
            </a:r>
            <a:endParaRPr kumimoji="1" lang="en-US" altLang="zh-TW" sz="4000" kern="0" dirty="0">
              <a:solidFill>
                <a:srgbClr val="FFFFFF"/>
              </a:solidFill>
              <a:latin typeface="Arial Narrow" pitchFamily="34" charset="0"/>
              <a:ea typeface="全真中黑體" pitchFamily="49" charset="-120"/>
            </a:endParaRP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endParaRPr kumimoji="1" lang="en-US" altLang="zh-TW" sz="4000" kern="0" dirty="0">
              <a:solidFill>
                <a:srgbClr val="FFFFFF"/>
              </a:solidFill>
              <a:latin typeface="全真中黑體" pitchFamily="49" charset="-120"/>
              <a:ea typeface="全真中黑體" pitchFamily="49" charset="-120"/>
            </a:endParaRP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endParaRPr kumimoji="1" lang="zh-TW" altLang="en-US" sz="4000" kern="0" dirty="0">
              <a:solidFill>
                <a:srgbClr val="FFFFFF"/>
              </a:solidFill>
              <a:latin typeface="全真中黑體" pitchFamily="49" charset="-120"/>
              <a:ea typeface="全真中黑體" pitchFamily="49" charset="-12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endParaRPr kumimoji="1" lang="zh-TW" altLang="en-US" sz="3200" kern="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781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zh-TW" dirty="0" smtClean="0">
                <a:solidFill>
                  <a:srgbClr val="FFFF00"/>
                </a:solidFill>
                <a:ea typeface="全真中黑體" pitchFamily="49" charset="-120"/>
              </a:rPr>
              <a:t>Christ, by highest heaven adored;</a:t>
            </a:r>
          </a:p>
          <a:p>
            <a:pPr algn="ctr" eaLnBrk="1" hangingPunct="1">
              <a:buFontTx/>
              <a:buNone/>
            </a:pPr>
            <a:r>
              <a:rPr lang="en-US" altLang="zh-TW" dirty="0" smtClean="0">
                <a:solidFill>
                  <a:srgbClr val="FFFF00"/>
                </a:solidFill>
                <a:ea typeface="全真中黑體" pitchFamily="49" charset="-120"/>
              </a:rPr>
              <a:t> Christ,  the everlasting Lord!</a:t>
            </a:r>
            <a:endParaRPr lang="zh-TW" altLang="en-US" dirty="0" smtClean="0">
              <a:solidFill>
                <a:srgbClr val="FFFF00"/>
              </a:solidFill>
              <a:ea typeface="全真中黑體" pitchFamily="49" charset="-120"/>
            </a:endParaRPr>
          </a:p>
          <a:p>
            <a:pPr algn="ctr" eaLnBrk="1" hangingPunct="1">
              <a:buFontTx/>
              <a:buNone/>
            </a:pPr>
            <a:r>
              <a:rPr lang="en-US" altLang="zh-TW" dirty="0" smtClean="0">
                <a:solidFill>
                  <a:srgbClr val="FFFF00"/>
                </a:solidFill>
                <a:ea typeface="全真中黑體" pitchFamily="49" charset="-120"/>
                <a:cs typeface="Times New Roman" charset="0"/>
              </a:rPr>
              <a:t>Late in time behold Him come, </a:t>
            </a:r>
          </a:p>
          <a:p>
            <a:pPr algn="ctr" eaLnBrk="1" hangingPunct="1">
              <a:buFontTx/>
              <a:buNone/>
            </a:pPr>
            <a:r>
              <a:rPr lang="en-US" altLang="zh-TW" dirty="0" smtClean="0">
                <a:solidFill>
                  <a:srgbClr val="FFFF00"/>
                </a:solidFill>
                <a:ea typeface="全真中黑體" pitchFamily="49" charset="-120"/>
                <a:cs typeface="Times New Roman" charset="0"/>
              </a:rPr>
              <a:t>Offspring of a Virgin's womb;</a:t>
            </a:r>
          </a:p>
          <a:p>
            <a:pPr algn="ctr" eaLnBrk="1" hangingPunct="1">
              <a:buFontTx/>
              <a:buNone/>
            </a:pPr>
            <a:r>
              <a:rPr lang="en-US" altLang="zh-TW" dirty="0" smtClean="0">
                <a:solidFill>
                  <a:srgbClr val="FFFF00"/>
                </a:solidFill>
                <a:ea typeface="全真中黑體" pitchFamily="49" charset="-120"/>
                <a:cs typeface="Times New Roman" charset="0"/>
              </a:rPr>
              <a:t>Veiled in flesh the Godhead see, </a:t>
            </a:r>
          </a:p>
          <a:p>
            <a:pPr algn="ctr" eaLnBrk="1" hangingPunct="1">
              <a:buFontTx/>
              <a:buNone/>
            </a:pPr>
            <a:r>
              <a:rPr lang="en-US" altLang="zh-TW" dirty="0" smtClean="0">
                <a:solidFill>
                  <a:srgbClr val="FFFF00"/>
                </a:solidFill>
                <a:ea typeface="全真中黑體" pitchFamily="49" charset="-120"/>
                <a:cs typeface="Times New Roman" charset="0"/>
              </a:rPr>
              <a:t>Hail the incarnate Deity;</a:t>
            </a:r>
          </a:p>
          <a:p>
            <a:pPr algn="ctr" eaLnBrk="1" hangingPunct="1">
              <a:buFontTx/>
              <a:buNone/>
            </a:pPr>
            <a:endParaRPr lang="zh-TW" altLang="en-US" sz="2800" dirty="0" smtClean="0">
              <a:solidFill>
                <a:srgbClr val="FFFF00"/>
              </a:solidFill>
              <a:latin typeface="Arial Narrow" pitchFamily="34" charset="0"/>
              <a:ea typeface="全真中黑體" pitchFamily="49" charset="-120"/>
              <a:cs typeface="Times New Roman" charset="0"/>
            </a:endParaRPr>
          </a:p>
          <a:p>
            <a:pPr algn="ctr" eaLnBrk="1" hangingPunct="1">
              <a:buFontTx/>
              <a:buNone/>
            </a:pPr>
            <a:r>
              <a:rPr lang="zh-TW" altLang="en-US" sz="3600" dirty="0" smtClean="0">
                <a:latin typeface="全真中黑體" pitchFamily="49" charset="-120"/>
                <a:ea typeface="全真中黑體" pitchFamily="49" charset="-120"/>
              </a:rPr>
              <a:t>基督本有神形像，基督原是永遠王！ </a:t>
            </a:r>
          </a:p>
          <a:p>
            <a:pPr algn="ctr" eaLnBrk="1" hangingPunct="1">
              <a:buFontTx/>
              <a:buNone/>
            </a:pPr>
            <a:r>
              <a:rPr lang="zh-TW" altLang="en-US" sz="3600" dirty="0" smtClean="0">
                <a:latin typeface="全真中黑體" pitchFamily="49" charset="-120"/>
                <a:ea typeface="全真中黑體" pitchFamily="49" charset="-120"/>
              </a:rPr>
              <a:t>竟在末世從天降，藉童女生成人樣；</a:t>
            </a:r>
          </a:p>
          <a:p>
            <a:pPr algn="ctr" eaLnBrk="1" hangingPunct="1">
              <a:buFontTx/>
              <a:buNone/>
            </a:pPr>
            <a:r>
              <a:rPr lang="zh-CN" altLang="en-US" sz="3600" dirty="0" smtClean="0"/>
              <a:t>真</a:t>
            </a:r>
            <a:r>
              <a:rPr lang="zh-TW" altLang="en-US" sz="3600" dirty="0" smtClean="0">
                <a:latin typeface="全真中黑體" pitchFamily="49" charset="-120"/>
                <a:ea typeface="全真中黑體" pitchFamily="49" charset="-120"/>
              </a:rPr>
              <a:t>神</a:t>
            </a:r>
            <a:r>
              <a:rPr lang="zh-CN" altLang="en-US" sz="3600" dirty="0" smtClean="0"/>
              <a:t>披</a:t>
            </a:r>
            <a:r>
              <a:rPr lang="zh-TW" altLang="en-US" sz="3600" dirty="0" smtClean="0">
                <a:latin typeface="全真中黑體" pitchFamily="49" charset="-120"/>
                <a:ea typeface="全真中黑體" pitchFamily="49" charset="-120"/>
              </a:rPr>
              <a:t>上血肉體，道成肉身何奧祕；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81000" y="762000"/>
            <a:ext cx="838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zh-TW" sz="4000" dirty="0" smtClean="0">
                <a:solidFill>
                  <a:srgbClr val="FFFF00"/>
                </a:solidFill>
                <a:ea typeface="全真中黑體" pitchFamily="49" charset="-120"/>
                <a:cs typeface="Times New Roman" charset="0"/>
              </a:rPr>
              <a:t>Pleased as man with man to dw</a:t>
            </a:r>
            <a:r>
              <a:rPr lang="en-US" altLang="zh-TW" sz="4000" dirty="0" smtClean="0">
                <a:solidFill>
                  <a:srgbClr val="FFFF00"/>
                </a:solidFill>
                <a:latin typeface="Arial Narrow" pitchFamily="34" charset="0"/>
                <a:ea typeface="全真中黑體" pitchFamily="49" charset="-120"/>
                <a:cs typeface="Times New Roman" charset="0"/>
              </a:rPr>
              <a:t>ell, </a:t>
            </a: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zh-TW" sz="4000" dirty="0" smtClean="0">
                <a:solidFill>
                  <a:srgbClr val="FFFF00"/>
                </a:solidFill>
                <a:ea typeface="全真中黑體" pitchFamily="49" charset="-120"/>
                <a:cs typeface="Times New Roman" charset="0"/>
              </a:rPr>
              <a:t>Jesus, our Emmanuel</a:t>
            </a:r>
            <a:r>
              <a:rPr lang="en-US" altLang="zh-TW" sz="3200" dirty="0" smtClean="0">
                <a:solidFill>
                  <a:srgbClr val="FFFF00"/>
                </a:solidFill>
                <a:ea typeface="全真中黑體" pitchFamily="49" charset="-120"/>
                <a:cs typeface="Times New Roman" charset="0"/>
              </a:rPr>
              <a:t>.</a:t>
            </a: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en-US" altLang="zh-TW" sz="4000" dirty="0" smtClean="0">
                <a:solidFill>
                  <a:srgbClr val="FFFF00"/>
                </a:solidFill>
              </a:rPr>
              <a:t>Hark! the herald angels sing, </a:t>
            </a:r>
            <a:br>
              <a:rPr kumimoji="1" lang="en-US" altLang="zh-TW" sz="4000" dirty="0" smtClean="0">
                <a:solidFill>
                  <a:srgbClr val="FFFF00"/>
                </a:solidFill>
              </a:rPr>
            </a:br>
            <a:r>
              <a:rPr kumimoji="1" lang="en-US" altLang="zh-TW" sz="4000" dirty="0" smtClean="0">
                <a:solidFill>
                  <a:srgbClr val="FFFF00"/>
                </a:solidFill>
              </a:rPr>
              <a:t>“Glory to the new-born King”</a:t>
            </a:r>
            <a:endParaRPr kumimoji="1" lang="en-US" altLang="zh-TW" sz="4000" kern="0" dirty="0" smtClean="0">
              <a:solidFill>
                <a:srgbClr val="FFFFFF"/>
              </a:solidFill>
              <a:ea typeface="全真中黑體" pitchFamily="49" charset="-120"/>
            </a:endParaRP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zh-TW" altLang="en-US" sz="4000" dirty="0" smtClean="0">
                <a:latin typeface="全真中黑體" pitchFamily="49" charset="-120"/>
                <a:ea typeface="全真中黑體" pitchFamily="49" charset="-120"/>
              </a:rPr>
              <a:t>甘願作人同人住，以馬內利是耶穌。</a:t>
            </a:r>
            <a:endParaRPr lang="en-US" altLang="zh-TW" sz="4000" dirty="0" smtClean="0">
              <a:latin typeface="全真中黑體" pitchFamily="49" charset="-120"/>
              <a:ea typeface="全真中黑體" pitchFamily="49" charset="-120"/>
            </a:endParaRP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zh-TW" altLang="en-US" sz="4000" kern="0" dirty="0" smtClean="0">
                <a:solidFill>
                  <a:srgbClr val="FFFFFF"/>
                </a:solidFill>
                <a:latin typeface="全真中黑體" pitchFamily="49" charset="-120"/>
                <a:ea typeface="全真中黑體" pitchFamily="49" charset="-120"/>
              </a:rPr>
              <a:t>聽</a:t>
            </a:r>
            <a:r>
              <a:rPr kumimoji="1" lang="zh-TW" altLang="en-US" sz="4000" kern="0" dirty="0">
                <a:solidFill>
                  <a:srgbClr val="FFFFFF"/>
                </a:solidFill>
                <a:latin typeface="全真中黑體" pitchFamily="49" charset="-120"/>
                <a:ea typeface="全真中黑體" pitchFamily="49" charset="-120"/>
              </a:rPr>
              <a:t>啊，天使高聲唱，</a:t>
            </a: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zh-TW" altLang="en-US" sz="4000" kern="0" dirty="0">
                <a:solidFill>
                  <a:srgbClr val="FFFFFF"/>
                </a:solidFill>
                <a:latin typeface="全真中黑體" pitchFamily="49" charset="-120"/>
                <a:ea typeface="全真中黑體" pitchFamily="49" charset="-120"/>
              </a:rPr>
              <a:t>榮耀歸於新生王。</a:t>
            </a:r>
            <a:endParaRPr kumimoji="1" lang="en-US" altLang="zh-TW" sz="4000" kern="0" dirty="0">
              <a:solidFill>
                <a:srgbClr val="FFFFFF"/>
              </a:solidFill>
              <a:latin typeface="全真中黑體" pitchFamily="49" charset="-120"/>
              <a:ea typeface="全真中黑體" pitchFamily="49" charset="-120"/>
            </a:endParaRP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endParaRPr kumimoji="1" lang="en-US" altLang="zh-TW" sz="4000" kern="0" dirty="0">
              <a:solidFill>
                <a:srgbClr val="FFFFFF"/>
              </a:solidFill>
              <a:latin typeface="全真中黑體" pitchFamily="49" charset="-120"/>
              <a:ea typeface="全真中黑體" pitchFamily="49" charset="-120"/>
            </a:endParaRP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endParaRPr kumimoji="1" lang="en-US" altLang="zh-TW" sz="4000" kern="0" dirty="0">
              <a:solidFill>
                <a:srgbClr val="FFFFFF"/>
              </a:solidFill>
              <a:latin typeface="全真中黑體" pitchFamily="49" charset="-120"/>
              <a:ea typeface="全真中黑體" pitchFamily="49" charset="-120"/>
            </a:endParaRP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endParaRPr kumimoji="1" lang="zh-TW" altLang="en-US" sz="4000" kern="0" dirty="0">
              <a:solidFill>
                <a:srgbClr val="FFFFFF"/>
              </a:solidFill>
              <a:latin typeface="全真中黑體" pitchFamily="49" charset="-120"/>
              <a:ea typeface="全真中黑體" pitchFamily="49" charset="-12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endParaRPr kumimoji="1" lang="zh-TW" altLang="en-US" sz="3200" kern="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purple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75"/>
            <a:ext cx="91440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57200"/>
            <a:ext cx="9144000" cy="6324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4000" dirty="0" smtClean="0">
                <a:latin typeface="全真中黑體" pitchFamily="49" charset="-120"/>
                <a:ea typeface="全真中黑體" pitchFamily="49" charset="-120"/>
              </a:rPr>
              <a:t>歡迎天來和平王！歡迎公義的太陽！</a:t>
            </a:r>
          </a:p>
          <a:p>
            <a:pPr algn="ctr" eaLnBrk="1" hangingPunct="1">
              <a:buFontTx/>
              <a:buNone/>
            </a:pPr>
            <a:r>
              <a:rPr lang="zh-TW" altLang="en-US" sz="4000" dirty="0" smtClean="0">
                <a:latin typeface="全真中黑體" pitchFamily="49" charset="-120"/>
                <a:ea typeface="全真中黑體" pitchFamily="49" charset="-120"/>
              </a:rPr>
              <a:t>帶來生命與亮光，使人復活醫人傷；</a:t>
            </a:r>
          </a:p>
          <a:p>
            <a:pPr algn="ctr" eaLnBrk="1" hangingPunct="1">
              <a:buFontTx/>
              <a:buNone/>
            </a:pPr>
            <a:r>
              <a:rPr lang="zh-TW" altLang="en-US" sz="4000" dirty="0" smtClean="0">
                <a:latin typeface="全真中黑體" pitchFamily="49" charset="-120"/>
                <a:ea typeface="全真中黑體" pitchFamily="49" charset="-120"/>
              </a:rPr>
              <a:t>虛己撇下祂榮光，降生救人免死亡；</a:t>
            </a:r>
            <a:endParaRPr lang="en-US" altLang="zh-TW" sz="4000" dirty="0" smtClean="0"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4000" dirty="0" smtClean="0"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buFontTx/>
              <a:buNone/>
            </a:pPr>
            <a:r>
              <a:rPr lang="en-US" altLang="zh-TW" sz="2800" dirty="0" smtClean="0">
                <a:solidFill>
                  <a:srgbClr val="FFFF00"/>
                </a:solidFill>
                <a:ea typeface="全真中黑體" pitchFamily="49" charset="-120"/>
                <a:cs typeface="Times New Roman" charset="0"/>
              </a:rPr>
              <a:t>Hail the heaven-born Prince of Peace! </a:t>
            </a:r>
          </a:p>
          <a:p>
            <a:pPr algn="ctr" eaLnBrk="1" hangingPunct="1">
              <a:buFontTx/>
              <a:buNone/>
            </a:pPr>
            <a:r>
              <a:rPr lang="en-US" altLang="zh-TW" sz="2800" dirty="0" smtClean="0">
                <a:solidFill>
                  <a:srgbClr val="FFFF00"/>
                </a:solidFill>
                <a:ea typeface="全真中黑體" pitchFamily="49" charset="-120"/>
                <a:cs typeface="Times New Roman" charset="0"/>
              </a:rPr>
              <a:t>Hail the Son of Righteousness!</a:t>
            </a:r>
          </a:p>
          <a:p>
            <a:pPr algn="ctr" eaLnBrk="1" hangingPunct="1">
              <a:buFontTx/>
              <a:buNone/>
            </a:pPr>
            <a:r>
              <a:rPr lang="en-US" altLang="zh-TW" sz="2800" dirty="0" smtClean="0">
                <a:solidFill>
                  <a:srgbClr val="FFFF00"/>
                </a:solidFill>
                <a:ea typeface="全真中黑體" pitchFamily="49" charset="-120"/>
                <a:cs typeface="Times New Roman" charset="0"/>
              </a:rPr>
              <a:t>Light and life to all He brings, </a:t>
            </a:r>
          </a:p>
          <a:p>
            <a:pPr algn="ctr" eaLnBrk="1" hangingPunct="1">
              <a:buFontTx/>
              <a:buNone/>
            </a:pPr>
            <a:r>
              <a:rPr lang="en-US" altLang="zh-TW" sz="2800" dirty="0" smtClean="0">
                <a:solidFill>
                  <a:srgbClr val="FFFF00"/>
                </a:solidFill>
                <a:ea typeface="全真中黑體" pitchFamily="49" charset="-120"/>
                <a:cs typeface="Times New Roman" charset="0"/>
              </a:rPr>
              <a:t> Risen with healing in His wings;</a:t>
            </a:r>
          </a:p>
          <a:p>
            <a:pPr algn="ctr" eaLnBrk="1" hangingPunct="1">
              <a:buFontTx/>
              <a:buNone/>
            </a:pPr>
            <a:r>
              <a:rPr lang="en-US" altLang="zh-TW" sz="2800" dirty="0" smtClean="0">
                <a:solidFill>
                  <a:srgbClr val="FFFF00"/>
                </a:solidFill>
                <a:ea typeface="全真中黑體" pitchFamily="49" charset="-120"/>
                <a:cs typeface="Times New Roman" charset="0"/>
              </a:rPr>
              <a:t>Mild He lays His glory by, </a:t>
            </a:r>
          </a:p>
          <a:p>
            <a:pPr algn="ctr" eaLnBrk="1" hangingPunct="1">
              <a:buFontTx/>
              <a:buNone/>
            </a:pPr>
            <a:r>
              <a:rPr lang="en-US" altLang="zh-TW" sz="2800" dirty="0" smtClean="0">
                <a:solidFill>
                  <a:srgbClr val="FFFF00"/>
                </a:solidFill>
                <a:ea typeface="全真中黑體" pitchFamily="49" charset="-120"/>
                <a:cs typeface="Times New Roman" charset="0"/>
              </a:rPr>
              <a:t>Born that man no more may die;</a:t>
            </a:r>
            <a:br>
              <a:rPr lang="en-US" altLang="zh-TW" sz="2800" dirty="0" smtClean="0">
                <a:solidFill>
                  <a:srgbClr val="FFFF00"/>
                </a:solidFill>
                <a:ea typeface="全真中黑體" pitchFamily="49" charset="-120"/>
                <a:cs typeface="Times New Roman" charset="0"/>
              </a:rPr>
            </a:br>
            <a:endParaRPr lang="zh-TW" altLang="en-US" sz="4400" dirty="0" smtClean="0">
              <a:latin typeface="全真中黑體" pitchFamily="49" charset="-120"/>
              <a:ea typeface="全真中黑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purple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23363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914400"/>
            <a:ext cx="86868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zh-TW" altLang="en-US" sz="4000" dirty="0" smtClean="0">
                <a:latin typeface="全真中黑體" pitchFamily="49" charset="-120"/>
                <a:ea typeface="全真中黑體" pitchFamily="49" charset="-120"/>
              </a:rPr>
              <a:t>降生使人得重生，降生使人能高升。</a:t>
            </a:r>
            <a:endParaRPr lang="en-US" altLang="zh-TW" sz="3600" dirty="0" smtClean="0">
              <a:latin typeface="全真中黑體" pitchFamily="49" charset="-120"/>
              <a:ea typeface="全真中黑體" pitchFamily="49" charset="-120"/>
            </a:endParaRP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zh-TW" altLang="en-US" sz="4000" kern="0" dirty="0" smtClean="0">
                <a:solidFill>
                  <a:srgbClr val="FFFFFF"/>
                </a:solidFill>
                <a:latin typeface="全真中黑體" pitchFamily="49" charset="-120"/>
                <a:ea typeface="全真中黑體" pitchFamily="49" charset="-120"/>
              </a:rPr>
              <a:t>聽</a:t>
            </a:r>
            <a:r>
              <a:rPr kumimoji="1" lang="zh-TW" altLang="en-US" sz="4000" kern="0" dirty="0">
                <a:solidFill>
                  <a:srgbClr val="FFFFFF"/>
                </a:solidFill>
                <a:latin typeface="全真中黑體" pitchFamily="49" charset="-120"/>
                <a:ea typeface="全真中黑體" pitchFamily="49" charset="-120"/>
              </a:rPr>
              <a:t>啊，天使高聲唱，</a:t>
            </a: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zh-TW" altLang="en-US" sz="4000" kern="0" dirty="0">
                <a:solidFill>
                  <a:srgbClr val="FFFFFF"/>
                </a:solidFill>
                <a:latin typeface="全真中黑體" pitchFamily="49" charset="-120"/>
                <a:ea typeface="全真中黑體" pitchFamily="49" charset="-120"/>
              </a:rPr>
              <a:t>榮耀歸於新生王。</a:t>
            </a:r>
            <a:endParaRPr kumimoji="1" lang="en-US" altLang="zh-TW" sz="4000" kern="0" dirty="0">
              <a:solidFill>
                <a:srgbClr val="FFFFFF"/>
              </a:solidFill>
              <a:latin typeface="全真中黑體" pitchFamily="49" charset="-120"/>
              <a:ea typeface="全真中黑體" pitchFamily="49" charset="-120"/>
            </a:endParaRP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zh-TW" sz="4000" dirty="0" smtClean="0">
                <a:solidFill>
                  <a:srgbClr val="FFFF00"/>
                </a:solidFill>
                <a:ea typeface="全真中黑體" pitchFamily="49" charset="-120"/>
                <a:cs typeface="Times New Roman" charset="0"/>
              </a:rPr>
              <a:t>Born to raise the sons of earth, Born to give them second birth.</a:t>
            </a:r>
            <a:endParaRPr lang="zh-TW" altLang="en-US" sz="4000" dirty="0" smtClean="0">
              <a:solidFill>
                <a:srgbClr val="FFFF00"/>
              </a:solidFill>
              <a:ea typeface="全真中黑體" pitchFamily="49" charset="-120"/>
              <a:cs typeface="Times New Roman" charset="0"/>
            </a:endParaRP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en-US" altLang="zh-TW" sz="4000" dirty="0" smtClean="0">
                <a:solidFill>
                  <a:srgbClr val="FFFF00"/>
                </a:solidFill>
              </a:rPr>
              <a:t>Hark</a:t>
            </a:r>
            <a:r>
              <a:rPr kumimoji="1" lang="en-US" altLang="zh-TW" sz="4000" dirty="0">
                <a:solidFill>
                  <a:srgbClr val="FFFF00"/>
                </a:solidFill>
              </a:rPr>
              <a:t>! the herald angels sing, </a:t>
            </a:r>
            <a:br>
              <a:rPr kumimoji="1" lang="en-US" altLang="zh-TW" sz="4000" dirty="0">
                <a:solidFill>
                  <a:srgbClr val="FFFF00"/>
                </a:solidFill>
              </a:rPr>
            </a:br>
            <a:r>
              <a:rPr kumimoji="1" lang="en-US" altLang="zh-TW" sz="4000" dirty="0">
                <a:solidFill>
                  <a:srgbClr val="FFFF00"/>
                </a:solidFill>
              </a:rPr>
              <a:t>“Glory to the new-born King”</a:t>
            </a:r>
            <a:endParaRPr kumimoji="1" lang="en-US" altLang="zh-TW" sz="4000" kern="0" dirty="0">
              <a:solidFill>
                <a:srgbClr val="FFFFFF"/>
              </a:solidFill>
              <a:ea typeface="全真中黑體" pitchFamily="49" charset="-120"/>
            </a:endParaRP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endParaRPr kumimoji="1" lang="en-US" altLang="zh-TW" sz="4000" kern="0" dirty="0">
              <a:solidFill>
                <a:srgbClr val="FFFFFF"/>
              </a:solidFill>
              <a:latin typeface="全真中黑體" pitchFamily="49" charset="-120"/>
              <a:ea typeface="全真中黑體" pitchFamily="49" charset="-120"/>
            </a:endParaRP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endParaRPr kumimoji="1" lang="zh-TW" altLang="en-US" sz="4000" kern="0" dirty="0">
              <a:solidFill>
                <a:srgbClr val="FFFFFF"/>
              </a:solidFill>
              <a:latin typeface="全真中黑體" pitchFamily="49" charset="-120"/>
              <a:ea typeface="全真中黑體" pitchFamily="49" charset="-12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endParaRPr kumimoji="1" lang="zh-TW" altLang="en-US" sz="3200" kern="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 TCB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CBC - Chinese">
      <a:majorFont>
        <a:latin typeface="SimSun"/>
        <a:ea typeface=""/>
        <a:cs typeface=""/>
      </a:majorFont>
      <a:minorFont>
        <a:latin typeface="SimSu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9-24-06 songs (1)">
  <a:themeElements>
    <a:clrScheme name="9-24-06 songs (1)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9-24-06 songs (1)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9-24-06 songs (1)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-24-06 songs (1)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-24-06 songs (1)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-24-06 songs (1)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-24-06 songs (1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-24-06 songs (1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-24-06 songs (1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_9-24-06 songs (1)">
  <a:themeElements>
    <a:clrScheme name="9-24-06 songs (1)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9-24-06 songs (1)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9-24-06 songs (1)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-24-06 songs (1)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-24-06 songs (1)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-24-06 songs (1)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-24-06 songs (1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-24-06 songs (1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-24-06 songs (1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2_9-24-06 songs (1)">
  <a:themeElements>
    <a:clrScheme name="9-24-06 songs (1)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9-24-06 songs (1)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9-24-06 songs (1)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-24-06 songs (1)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-24-06 songs (1)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-24-06 songs (1)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-24-06 songs (1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-24-06 songs (1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-24-06 songs (1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pt3EDE.tm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pt9DB.tm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6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charset="-12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7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charset="-12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8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charset="-12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9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charset="-12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charset="-12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charset="-12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TCBC</Template>
  <TotalTime>26352</TotalTime>
  <Words>1621</Words>
  <Application>Microsoft Macintosh PowerPoint</Application>
  <PresentationFormat>On-screen Show (4:3)</PresentationFormat>
  <Paragraphs>234</Paragraphs>
  <Slides>45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15</vt:i4>
      </vt:variant>
      <vt:variant>
        <vt:lpstr>Slide Titles</vt:lpstr>
      </vt:variant>
      <vt:variant>
        <vt:i4>45</vt:i4>
      </vt:variant>
    </vt:vector>
  </HeadingPairs>
  <TitlesOfParts>
    <vt:vector size="72" baseType="lpstr">
      <vt:lpstr>Arial</vt:lpstr>
      <vt:lpstr>Arial Narrow</vt:lpstr>
      <vt:lpstr>Calibri</vt:lpstr>
      <vt:lpstr>DFKai-SB</vt:lpstr>
      <vt:lpstr>KaiTi</vt:lpstr>
      <vt:lpstr>SimHei</vt:lpstr>
      <vt:lpstr>SimSun</vt:lpstr>
      <vt:lpstr>Times New Roman</vt:lpstr>
      <vt:lpstr>全真中黑體</vt:lpstr>
      <vt:lpstr>宋体</vt:lpstr>
      <vt:lpstr>新細明體</vt:lpstr>
      <vt:lpstr>華康中楷體</vt:lpstr>
      <vt:lpstr>Theme TCBC</vt:lpstr>
      <vt:lpstr>ppt3EDE.tmp</vt:lpstr>
      <vt:lpstr>ppt9DB.tmp</vt:lpstr>
      <vt:lpstr>6_Office Theme</vt:lpstr>
      <vt:lpstr>7_Office Theme</vt:lpstr>
      <vt:lpstr>8_Office Theme</vt:lpstr>
      <vt:lpstr>9_Office Theme</vt:lpstr>
      <vt:lpstr>10_Office Theme</vt:lpstr>
      <vt:lpstr>11_Office Theme</vt:lpstr>
      <vt:lpstr>12_Office Theme</vt:lpstr>
      <vt:lpstr>13_Office Theme</vt:lpstr>
      <vt:lpstr>14_Office Theme</vt:lpstr>
      <vt:lpstr>9-24-06 songs (1)</vt:lpstr>
      <vt:lpstr>1_9-24-06 songs (1)</vt:lpstr>
      <vt:lpstr>2_9-24-06 songs (1)</vt:lpstr>
      <vt:lpstr>PowerPoint Presentation</vt:lpstr>
      <vt:lpstr>PowerPoint Presentation</vt:lpstr>
      <vt:lpstr>聽啊天使高聲唱       Hark! the herald angels sing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献 詩 Anthem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True Chinese Baptist Church</Company>
  <LinksUpToDate>false</LinksUpToDate>
  <SharedDoc>false</SharedDoc>
  <HyperlinkBase/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Sunday Sermon</dc:title>
  <dc:subject/>
  <dc:creator>True Chinese Baptist Church</dc:creator>
  <cp:keywords>True Chinese Baptist Church, TCBC, Sunday Sermon, God, Jesus, Holy Spirit</cp:keywords>
  <dc:description/>
  <cp:lastModifiedBy>Mr. Jianpeng Li</cp:lastModifiedBy>
  <cp:revision>824</cp:revision>
  <dcterms:created xsi:type="dcterms:W3CDTF">2016-04-30T23:24:32Z</dcterms:created>
  <dcterms:modified xsi:type="dcterms:W3CDTF">2016-12-19T18:47:05Z</dcterms:modified>
  <cp:category/>
</cp:coreProperties>
</file>